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7" r:id="rId2"/>
    <p:sldId id="262" r:id="rId3"/>
    <p:sldId id="281" r:id="rId4"/>
    <p:sldId id="258" r:id="rId5"/>
    <p:sldId id="263" r:id="rId6"/>
    <p:sldId id="295" r:id="rId7"/>
    <p:sldId id="291" r:id="rId8"/>
    <p:sldId id="282" r:id="rId9"/>
    <p:sldId id="283" r:id="rId10"/>
    <p:sldId id="292" r:id="rId11"/>
    <p:sldId id="285" r:id="rId12"/>
    <p:sldId id="293" r:id="rId13"/>
    <p:sldId id="287" r:id="rId14"/>
    <p:sldId id="294" r:id="rId15"/>
    <p:sldId id="289" r:id="rId16"/>
    <p:sldId id="260" r:id="rId17"/>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rko" initials="asd" lastIdx="5" clrIdx="0">
    <p:extLst>
      <p:ext uri="{19B8F6BF-5375-455C-9EA6-DF929625EA0E}">
        <p15:presenceInfo xmlns:p15="http://schemas.microsoft.com/office/powerpoint/2012/main" userId="ark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707" autoAdjust="0"/>
    <p:restoredTop sz="94660"/>
  </p:normalViewPr>
  <p:slideViewPr>
    <p:cSldViewPr snapToGrid="0">
      <p:cViewPr varScale="1">
        <p:scale>
          <a:sx n="99" d="100"/>
          <a:sy n="99" d="100"/>
        </p:scale>
        <p:origin x="384" y="78"/>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2D8FFA-63C2-498C-A2B6-D58567B31D3F}" type="datetimeFigureOut">
              <a:rPr lang="ko-KR" altLang="en-US" smtClean="0"/>
              <a:pPr/>
              <a:t>2026-01-30</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C4ADAA-7D7B-4932-8E74-0EEE849D3BAE}" type="slidenum">
              <a:rPr lang="ko-KR" altLang="en-US" smtClean="0"/>
              <a:pPr/>
              <a:t>‹#›</a:t>
            </a:fld>
            <a:endParaRPr lang="ko-KR" altLang="en-US"/>
          </a:p>
        </p:txBody>
      </p:sp>
    </p:spTree>
    <p:extLst>
      <p:ext uri="{BB962C8B-B14F-4D97-AF65-F5344CB8AC3E}">
        <p14:creationId xmlns:p14="http://schemas.microsoft.com/office/powerpoint/2010/main" val="2559588293"/>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hasCustomPrompt="1"/>
          </p:nvPr>
        </p:nvSpPr>
        <p:spPr>
          <a:ln w="12700">
            <a:solidFill>
              <a:schemeClr val="tx1"/>
            </a:solidFill>
          </a:ln>
        </p:spPr>
        <p:txBody>
          <a:bodyPr/>
          <a:lstStyle>
            <a:lvl1pPr marL="0" marR="0" indent="0" algn="ctr" defTabSz="914400" rtl="0" eaLnBrk="1" fontAlgn="auto" latinLnBrk="1" hangingPunct="1">
              <a:lnSpc>
                <a:spcPct val="90000"/>
              </a:lnSpc>
              <a:spcBef>
                <a:spcPct val="0"/>
              </a:spcBef>
              <a:spcAft>
                <a:spcPts val="0"/>
              </a:spcAft>
              <a:buClrTx/>
              <a:buSzTx/>
              <a:buFontTx/>
              <a:buNone/>
              <a:tabLst/>
              <a:defRPr/>
            </a:lvl1pPr>
          </a:lstStyle>
          <a:p>
            <a:r>
              <a:rPr lang="en-US" altLang="ko-KR" dirty="0"/>
              <a:t>ARKO Art Studio 2026 Application</a:t>
            </a:r>
          </a:p>
        </p:txBody>
      </p:sp>
      <p:sp>
        <p:nvSpPr>
          <p:cNvPr id="3" name="내용 개체 틀 2"/>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E696DFDE-AD17-4D8C-954B-83C13443274F}" type="datetime1">
              <a:rPr lang="ko-KR" altLang="en-US" smtClean="0"/>
              <a:pPr/>
              <a:t>2026-01-30</a:t>
            </a:fld>
            <a:endParaRPr lang="ko-KR" altLang="en-US"/>
          </a:p>
        </p:txBody>
      </p:sp>
      <p:sp>
        <p:nvSpPr>
          <p:cNvPr id="5" name="바닥글 개체 틀 4"/>
          <p:cNvSpPr>
            <a:spLocks noGrp="1"/>
          </p:cNvSpPr>
          <p:nvPr>
            <p:ph type="ftr" sz="quarter" idx="11"/>
          </p:nvPr>
        </p:nvSpPr>
        <p:spPr/>
        <p:txBody>
          <a:bodyPr/>
          <a:lstStyle/>
          <a:p>
            <a:endParaRPr lang="ko-KR" altLang="en-US" dirty="0"/>
          </a:p>
        </p:txBody>
      </p:sp>
      <p:sp>
        <p:nvSpPr>
          <p:cNvPr id="6" name="슬라이드 번호 개체 틀 5"/>
          <p:cNvSpPr>
            <a:spLocks noGrp="1"/>
          </p:cNvSpPr>
          <p:nvPr>
            <p:ph type="sldNum" sz="quarter" idx="12"/>
          </p:nvPr>
        </p:nvSpPr>
        <p:spPr>
          <a:xfrm>
            <a:off x="9317736" y="6405118"/>
            <a:ext cx="2743200" cy="365125"/>
          </a:xfrm>
        </p:spPr>
        <p:txBody>
          <a:bodyPr/>
          <a:lstStyle/>
          <a:p>
            <a:fld id="{CAC0D838-6DC9-4D70-9791-D29BA40A70FD}" type="slidenum">
              <a:rPr lang="ko-KR" altLang="en-US" smtClean="0"/>
              <a:pPr/>
              <a:t>‹#›</a:t>
            </a:fld>
            <a:endParaRPr lang="ko-KR" altLang="en-US"/>
          </a:p>
        </p:txBody>
      </p:sp>
    </p:spTree>
    <p:extLst>
      <p:ext uri="{BB962C8B-B14F-4D97-AF65-F5344CB8AC3E}">
        <p14:creationId xmlns:p14="http://schemas.microsoft.com/office/powerpoint/2010/main" val="413789183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2090928" y="0"/>
            <a:ext cx="10101072" cy="639064"/>
          </a:xfrm>
          <a:prstGeom prst="rect">
            <a:avLst/>
          </a:prstGeom>
          <a:solidFill>
            <a:schemeClr val="accent5">
              <a:lumMod val="50000"/>
            </a:schemeClr>
          </a:solidFill>
        </p:spPr>
        <p:txBody>
          <a:bodyPr vert="horz" lIns="91440" tIns="45720" rIns="91440" bIns="45720" rtlCol="0" anchor="ctr">
            <a:noAutofit/>
          </a:bodyPr>
          <a:lstStyle/>
          <a:p>
            <a:r>
              <a:rPr lang="en-US" altLang="ko-KR" dirty="0"/>
              <a:t>ARKO Art Studio 2026 Application</a:t>
            </a:r>
          </a:p>
        </p:txBody>
      </p:sp>
      <p:sp>
        <p:nvSpPr>
          <p:cNvPr id="3" name="텍스트 개체 틀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73B480-0E4A-4851-B850-60DA81C30FB4}" type="datetime1">
              <a:rPr lang="ko-KR" altLang="en-US" smtClean="0"/>
              <a:pPr/>
              <a:t>2026-01-30</a:t>
            </a:fld>
            <a:endParaRPr lang="ko-KR" altLang="en-US"/>
          </a:p>
        </p:txBody>
      </p:sp>
      <p:sp>
        <p:nvSpPr>
          <p:cNvPr id="5" name="바닥글 개체 틀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C0D838-6DC9-4D70-9791-D29BA40A70FD}" type="slidenum">
              <a:rPr lang="ko-KR" altLang="en-US" smtClean="0"/>
              <a:pPr/>
              <a:t>‹#›</a:t>
            </a:fld>
            <a:endParaRPr lang="ko-KR" altLang="en-US"/>
          </a:p>
        </p:txBody>
      </p:sp>
      <p:sp>
        <p:nvSpPr>
          <p:cNvPr id="8" name="직사각형 7"/>
          <p:cNvSpPr/>
          <p:nvPr userDrawn="1"/>
        </p:nvSpPr>
        <p:spPr>
          <a:xfrm>
            <a:off x="0" y="0"/>
            <a:ext cx="12192000" cy="639064"/>
          </a:xfrm>
          <a:prstGeom prst="rect">
            <a:avLst/>
          </a:prstGeom>
          <a:noFill/>
          <a:ln w="1905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pic>
        <p:nvPicPr>
          <p:cNvPr id="9" name="Picture 8">
            <a:extLst>
              <a:ext uri="{FF2B5EF4-FFF2-40B4-BE49-F238E27FC236}">
                <a16:creationId xmlns:a16="http://schemas.microsoft.com/office/drawing/2014/main" id="{04CD397D-A0B3-4D82-98D4-2C13279AF8F3}"/>
              </a:ext>
            </a:extLst>
          </p:cNvPr>
          <p:cNvPicPr>
            <a:picLocks noChangeAspect="1"/>
          </p:cNvPicPr>
          <p:nvPr userDrawn="1"/>
        </p:nvPicPr>
        <p:blipFill>
          <a:blip r:embed="rId3"/>
          <a:stretch>
            <a:fillRect/>
          </a:stretch>
        </p:blipFill>
        <p:spPr>
          <a:xfrm>
            <a:off x="469017" y="33782"/>
            <a:ext cx="1152895" cy="571500"/>
          </a:xfrm>
          <a:prstGeom prst="rect">
            <a:avLst/>
          </a:prstGeom>
        </p:spPr>
      </p:pic>
    </p:spTree>
    <p:extLst>
      <p:ext uri="{BB962C8B-B14F-4D97-AF65-F5344CB8AC3E}">
        <p14:creationId xmlns:p14="http://schemas.microsoft.com/office/powerpoint/2010/main" val="2011593666"/>
      </p:ext>
    </p:extLst>
  </p:cSld>
  <p:clrMap bg1="lt1" tx1="dk1" bg2="lt2" tx2="dk2" accent1="accent1" accent2="accent2" accent3="accent3" accent4="accent4" accent5="accent5" accent6="accent6" hlink="hlink" folHlink="folHlink"/>
  <p:sldLayoutIdLst>
    <p:sldLayoutId id="2147483650" r:id="rId1"/>
  </p:sldLayoutIdLst>
  <p:hf hdr="0" ftr="0" dt="0"/>
  <p:txStyles>
    <p:titleStyle>
      <a:lvl1pPr marL="0" marR="0" indent="0" algn="ctr" defTabSz="914400" rtl="0" eaLnBrk="1" fontAlgn="auto" latinLnBrk="1" hangingPunct="1">
        <a:lnSpc>
          <a:spcPct val="90000"/>
        </a:lnSpc>
        <a:spcBef>
          <a:spcPct val="0"/>
        </a:spcBef>
        <a:spcAft>
          <a:spcPts val="0"/>
        </a:spcAft>
        <a:buClrTx/>
        <a:buSzTx/>
        <a:buFontTx/>
        <a:buNone/>
        <a:tabLst/>
        <a:defRPr sz="2000" b="1" i="0" kern="1200">
          <a:solidFill>
            <a:schemeClr val="bg1"/>
          </a:solidFill>
          <a:latin typeface="Arial" panose="020B0604020202020204" pitchFamily="34" charset="0"/>
          <a:ea typeface="HY헤드라인M" panose="02030600000101010101" pitchFamily="18" charset="-127"/>
          <a:cs typeface="Arial" panose="020B0604020202020204" pitchFamily="34" charset="0"/>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s://www.arko.or.kr/content/6051"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dirty="0"/>
          </a:p>
        </p:txBody>
      </p:sp>
      <p:graphicFrame>
        <p:nvGraphicFramePr>
          <p:cNvPr id="8" name="표 7"/>
          <p:cNvGraphicFramePr>
            <a:graphicFrameLocks noGrp="1"/>
          </p:cNvGraphicFramePr>
          <p:nvPr>
            <p:extLst>
              <p:ext uri="{D42A27DB-BD31-4B8C-83A1-F6EECF244321}">
                <p14:modId xmlns:p14="http://schemas.microsoft.com/office/powerpoint/2010/main" val="2904335549"/>
              </p:ext>
            </p:extLst>
          </p:nvPr>
        </p:nvGraphicFramePr>
        <p:xfrm>
          <a:off x="460299" y="1909519"/>
          <a:ext cx="11207825" cy="2991168"/>
        </p:xfrm>
        <a:graphic>
          <a:graphicData uri="http://schemas.openxmlformats.org/drawingml/2006/table">
            <a:tbl>
              <a:tblPr/>
              <a:tblGrid>
                <a:gridCol w="2213563">
                  <a:extLst>
                    <a:ext uri="{9D8B030D-6E8A-4147-A177-3AD203B41FA5}">
                      <a16:colId xmlns:a16="http://schemas.microsoft.com/office/drawing/2014/main" val="3505896837"/>
                    </a:ext>
                  </a:extLst>
                </a:gridCol>
                <a:gridCol w="8994262">
                  <a:extLst>
                    <a:ext uri="{9D8B030D-6E8A-4147-A177-3AD203B41FA5}">
                      <a16:colId xmlns:a16="http://schemas.microsoft.com/office/drawing/2014/main" val="1137155574"/>
                    </a:ext>
                  </a:extLst>
                </a:gridCol>
              </a:tblGrid>
              <a:tr h="198755">
                <a:tc>
                  <a:txBody>
                    <a:bodyPr/>
                    <a:lstStyle/>
                    <a:p>
                      <a:pPr marL="200660" marR="0" indent="-200660" algn="ctr" fontAlgn="base" latinLnBrk="0">
                        <a:lnSpc>
                          <a:spcPct val="140000"/>
                        </a:lnSpc>
                        <a:spcBef>
                          <a:spcPts val="0"/>
                        </a:spcBef>
                        <a:spcAft>
                          <a:spcPts val="0"/>
                        </a:spcAft>
                      </a:pPr>
                      <a:r>
                        <a:rPr lang="en-GB" altLang="ko-KR" sz="1400" b="1"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Submitted Documents</a:t>
                      </a:r>
                    </a:p>
                  </a:txBody>
                  <a:tcPr marL="64770" marR="64770" marT="17907" marB="17907" anchor="ctr">
                    <a:lnL w="9525" cap="flat" cmpd="sng" algn="ctr">
                      <a:solidFill>
                        <a:schemeClr val="tx1"/>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E5E5E5"/>
                    </a:solidFill>
                  </a:tcPr>
                </a:tc>
                <a:tc>
                  <a:txBody>
                    <a:bodyPr/>
                    <a:lstStyle/>
                    <a:p>
                      <a:pPr marL="137160" marR="0" indent="-137160" algn="ctr" fontAlgn="base" latinLnBrk="0">
                        <a:lnSpc>
                          <a:spcPct val="140000"/>
                        </a:lnSpc>
                        <a:spcBef>
                          <a:spcPts val="0"/>
                        </a:spcBef>
                        <a:spcAft>
                          <a:spcPts val="0"/>
                        </a:spcAft>
                      </a:pPr>
                      <a:r>
                        <a:rPr lang="en-GB" altLang="ko-KR" sz="1400" b="1"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Notes on Submission</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9525" cap="flat" cmpd="sng" algn="ctr">
                      <a:solidFill>
                        <a:schemeClr val="bg1">
                          <a:lumMod val="50000"/>
                        </a:schemeClr>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E5E5E5"/>
                    </a:solidFill>
                  </a:tcPr>
                </a:tc>
                <a:extLst>
                  <a:ext uri="{0D108BD9-81ED-4DB2-BD59-A6C34878D82A}">
                    <a16:rowId xmlns:a16="http://schemas.microsoft.com/office/drawing/2014/main" val="1141535342"/>
                  </a:ext>
                </a:extLst>
              </a:tr>
              <a:tr h="802132">
                <a:tc>
                  <a:txBody>
                    <a:bodyPr/>
                    <a:lstStyle/>
                    <a:p>
                      <a:pPr marL="0" marR="0" indent="0" algn="ctr" fontAlgn="base" latinLnBrk="0">
                        <a:lnSpc>
                          <a:spcPct val="140000"/>
                        </a:lnSpc>
                        <a:spcBef>
                          <a:spcPts val="0"/>
                        </a:spcBef>
                        <a:spcAft>
                          <a:spcPts val="0"/>
                        </a:spcAft>
                      </a:pPr>
                      <a:r>
                        <a:rPr lang="en-GB" altLang="ko-KR" sz="1400" b="0" kern="0" spc="-10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Application Form (Required)</a:t>
                      </a:r>
                    </a:p>
                  </a:txBody>
                  <a:tcPr marL="64770" marR="64770" marT="17907" marB="17907" anchor="ctr">
                    <a:lnL w="9525" cap="flat" cmpd="sng" algn="ctr">
                      <a:solidFill>
                        <a:schemeClr val="tx1"/>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FFFFF"/>
                    </a:solidFill>
                  </a:tcPr>
                </a:tc>
                <a:tc>
                  <a:txBody>
                    <a:bodyPr/>
                    <a:lstStyle/>
                    <a:p>
                      <a:pPr marL="118110" marR="0" indent="-118110" algn="just" fontAlgn="base" latinLnBrk="1">
                        <a:lnSpc>
                          <a:spcPct val="140000"/>
                        </a:lnSpc>
                        <a:spcBef>
                          <a:spcPts val="0"/>
                        </a:spcBef>
                        <a:spcAft>
                          <a:spcPts val="0"/>
                        </a:spcAft>
                      </a:pPr>
                      <a:r>
                        <a:rPr lang="en-US" altLang="ko-KR" sz="1400" b="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r>
                        <a:rPr lang="en-GB" altLang="ko-KR" sz="1400" b="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Email submission (</a:t>
                      </a:r>
                      <a:r>
                        <a:rPr lang="en-GB" altLang="ko-KR" sz="1400" b="0" kern="0" spc="0" dirty="0" err="1">
                          <a:solidFill>
                            <a:srgbClr val="000000"/>
                          </a:solidFill>
                          <a:effectLst/>
                          <a:latin typeface="Arial" panose="020B0604020202020204" pitchFamily="34" charset="0"/>
                          <a:ea typeface="맑은 고딕" panose="020B0503020000020004" pitchFamily="50" charset="-127"/>
                          <a:cs typeface="Arial" panose="020B0604020202020204" pitchFamily="34" charset="0"/>
                        </a:rPr>
                        <a:t>arkoresidency@arko.or.kr</a:t>
                      </a:r>
                      <a:r>
                        <a:rPr lang="en-GB" altLang="ko-KR" sz="1400" b="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p>
                    <a:p>
                      <a:pPr marL="0" marR="0" indent="0" algn="just" defTabSz="914400" rtl="0" eaLnBrk="1" fontAlgn="base" latinLnBrk="1" hangingPunct="1">
                        <a:lnSpc>
                          <a:spcPct val="140000"/>
                        </a:lnSpc>
                        <a:spcBef>
                          <a:spcPts val="0"/>
                        </a:spcBef>
                        <a:spcAft>
                          <a:spcPts val="0"/>
                        </a:spcAft>
                        <a:buClrTx/>
                        <a:buSzTx/>
                        <a:buFontTx/>
                        <a:buNone/>
                        <a:tabLst/>
                        <a:defRPr/>
                      </a:pPr>
                      <a:r>
                        <a:rPr lang="en-US" altLang="ko-KR" sz="1400" b="1" kern="0" spc="0" dirty="0">
                          <a:solidFill>
                            <a:schemeClr val="tx1"/>
                          </a:solidFill>
                          <a:effectLst/>
                          <a:latin typeface="Arial" panose="020B0604020202020204" pitchFamily="34" charset="0"/>
                          <a:ea typeface="맑은 고딕" panose="020B0503020000020004" pitchFamily="50" charset="-127"/>
                          <a:cs typeface="Arial" panose="020B0604020202020204" pitchFamily="34" charset="0"/>
                        </a:rPr>
                        <a:t>• Email Subject: ARKO Art Studio </a:t>
                      </a:r>
                      <a:r>
                        <a:rPr lang="en-US" altLang="ko-KR" sz="1400" b="1" kern="0" spc="0" dirty="0" smtClean="0">
                          <a:solidFill>
                            <a:schemeClr val="tx1"/>
                          </a:solidFill>
                          <a:effectLst/>
                          <a:latin typeface="Arial" panose="020B0604020202020204" pitchFamily="34" charset="0"/>
                          <a:ea typeface="맑은 고딕" panose="020B0503020000020004" pitchFamily="50" charset="-127"/>
                          <a:cs typeface="Arial" panose="020B0604020202020204" pitchFamily="34" charset="0"/>
                        </a:rPr>
                        <a:t>2026_Application_</a:t>
                      </a:r>
                      <a:r>
                        <a:rPr lang="en-US" altLang="ko-KR" sz="1400" b="1" kern="0" spc="0" dirty="0" smtClean="0">
                          <a:solidFill>
                            <a:srgbClr val="0000FF"/>
                          </a:solidFill>
                          <a:effectLst/>
                          <a:latin typeface="Arial" panose="020B0604020202020204" pitchFamily="34" charset="0"/>
                          <a:ea typeface="맑은 고딕" panose="020B0503020000020004" pitchFamily="50" charset="-127"/>
                          <a:cs typeface="Arial" panose="020B0604020202020204" pitchFamily="34" charset="0"/>
                        </a:rPr>
                        <a:t>Applicant Name</a:t>
                      </a:r>
                      <a:endParaRPr lang="en-US" altLang="ko-KR" sz="1400" b="1" kern="0" spc="0" dirty="0">
                        <a:solidFill>
                          <a:srgbClr val="0000FF"/>
                        </a:solidFill>
                        <a:effectLst/>
                        <a:latin typeface="Arial" panose="020B0604020202020204" pitchFamily="34" charset="0"/>
                        <a:ea typeface="맑은 고딕" panose="020B0503020000020004" pitchFamily="50" charset="-127"/>
                        <a:cs typeface="Arial" panose="020B0604020202020204" pitchFamily="34" charset="0"/>
                      </a:endParaRPr>
                    </a:p>
                    <a:p>
                      <a:pPr marL="0" marR="0" indent="0" algn="just" defTabSz="914400" rtl="0" eaLnBrk="1" fontAlgn="base" latinLnBrk="1" hangingPunct="1">
                        <a:lnSpc>
                          <a:spcPct val="140000"/>
                        </a:lnSpc>
                        <a:spcBef>
                          <a:spcPts val="0"/>
                        </a:spcBef>
                        <a:spcAft>
                          <a:spcPts val="0"/>
                        </a:spcAft>
                        <a:buClrTx/>
                        <a:buSzTx/>
                        <a:buFontTx/>
                        <a:buNone/>
                        <a:tabLst/>
                        <a:defRPr/>
                      </a:pPr>
                      <a:r>
                        <a:rPr lang="en-US" altLang="ko-KR" sz="1400" b="1" kern="0" spc="0" dirty="0">
                          <a:solidFill>
                            <a:schemeClr val="tx1"/>
                          </a:solidFill>
                          <a:effectLst/>
                          <a:latin typeface="Arial" panose="020B0604020202020204" pitchFamily="34" charset="0"/>
                          <a:ea typeface="맑은 고딕" panose="020B0503020000020004" pitchFamily="50" charset="-127"/>
                          <a:cs typeface="Arial" panose="020B0604020202020204" pitchFamily="34" charset="0"/>
                        </a:rPr>
                        <a:t>• </a:t>
                      </a:r>
                      <a:r>
                        <a:rPr lang="en-GB" altLang="ko-KR" sz="1400" b="1" kern="0" spc="0" dirty="0">
                          <a:solidFill>
                            <a:schemeClr val="tx1"/>
                          </a:solidFill>
                          <a:effectLst/>
                          <a:latin typeface="Arial" panose="020B0604020202020204" pitchFamily="34" charset="0"/>
                          <a:ea typeface="맑은 고딕" panose="020B0503020000020004" pitchFamily="50" charset="-127"/>
                          <a:cs typeface="Arial" panose="020B0604020202020204" pitchFamily="34" charset="0"/>
                        </a:rPr>
                        <a:t>File Name: </a:t>
                      </a:r>
                      <a:r>
                        <a:rPr lang="en-US" altLang="ko-KR" sz="1400" b="1" kern="0" spc="0" dirty="0">
                          <a:solidFill>
                            <a:schemeClr val="tx1"/>
                          </a:solidFill>
                          <a:effectLst/>
                          <a:latin typeface="Arial" panose="020B0604020202020204" pitchFamily="34" charset="0"/>
                          <a:ea typeface="맑은 고딕" panose="020B0503020000020004" pitchFamily="50" charset="-127"/>
                          <a:cs typeface="Arial" panose="020B0604020202020204" pitchFamily="34" charset="0"/>
                        </a:rPr>
                        <a:t>ARKO Art Studio 2026_</a:t>
                      </a:r>
                      <a:r>
                        <a:rPr lang="en-GB" altLang="ko-KR" sz="1400" b="1" kern="0" spc="0" dirty="0" err="1" smtClean="0">
                          <a:solidFill>
                            <a:schemeClr val="tx1"/>
                          </a:solidFill>
                          <a:effectLst/>
                          <a:latin typeface="Arial" panose="020B0604020202020204" pitchFamily="34" charset="0"/>
                          <a:ea typeface="맑은 고딕" panose="020B0503020000020004" pitchFamily="50" charset="-127"/>
                          <a:cs typeface="Arial" panose="020B0604020202020204" pitchFamily="34" charset="0"/>
                        </a:rPr>
                        <a:t>Application_</a:t>
                      </a:r>
                      <a:r>
                        <a:rPr lang="en-GB" altLang="ko-KR" sz="1400" b="1" kern="0" spc="0" dirty="0" err="1" smtClean="0">
                          <a:solidFill>
                            <a:srgbClr val="0000FF"/>
                          </a:solidFill>
                          <a:effectLst/>
                          <a:latin typeface="Arial" panose="020B0604020202020204" pitchFamily="34" charset="0"/>
                          <a:ea typeface="맑은 고딕" panose="020B0503020000020004" pitchFamily="50" charset="-127"/>
                          <a:cs typeface="Arial" panose="020B0604020202020204" pitchFamily="34" charset="0"/>
                        </a:rPr>
                        <a:t>Applicant</a:t>
                      </a:r>
                      <a:r>
                        <a:rPr lang="en-GB" altLang="ko-KR" sz="1400" b="1" kern="0" spc="0" dirty="0" smtClean="0">
                          <a:solidFill>
                            <a:srgbClr val="0000FF"/>
                          </a:solidFill>
                          <a:effectLst/>
                          <a:latin typeface="Arial" panose="020B0604020202020204" pitchFamily="34" charset="0"/>
                          <a:ea typeface="맑은 고딕" panose="020B0503020000020004" pitchFamily="50" charset="-127"/>
                          <a:cs typeface="Arial" panose="020B0604020202020204" pitchFamily="34" charset="0"/>
                        </a:rPr>
                        <a:t> Name</a:t>
                      </a:r>
                      <a:endParaRPr lang="en-GB" altLang="ko-KR" sz="1400" b="1" kern="0" spc="0" dirty="0">
                        <a:solidFill>
                          <a:srgbClr val="0000FF"/>
                        </a:solidFill>
                        <a:effectLst/>
                        <a:latin typeface="Arial" panose="020B0604020202020204" pitchFamily="34" charset="0"/>
                        <a:ea typeface="맑은 고딕" panose="020B0503020000020004" pitchFamily="50" charset="-127"/>
                        <a:cs typeface="Arial" panose="020B0604020202020204" pitchFamily="34" charset="0"/>
                      </a:endParaRPr>
                    </a:p>
                    <a:p>
                      <a:pPr marL="0" marR="0" indent="0" algn="just" defTabSz="914400" rtl="0" eaLnBrk="1" fontAlgn="base" latinLnBrk="1" hangingPunct="1">
                        <a:lnSpc>
                          <a:spcPct val="140000"/>
                        </a:lnSpc>
                        <a:spcBef>
                          <a:spcPts val="0"/>
                        </a:spcBef>
                        <a:spcAft>
                          <a:spcPts val="0"/>
                        </a:spcAft>
                        <a:buClrTx/>
                        <a:buSzTx/>
                        <a:buFontTx/>
                        <a:buNone/>
                        <a:tabLst/>
                        <a:defRPr/>
                      </a:pPr>
                      <a:r>
                        <a:rPr lang="en-US" altLang="ko-KR" sz="1400" b="0" kern="0" spc="0" dirty="0" smtClean="0">
                          <a:solidFill>
                            <a:srgbClr val="000000"/>
                          </a:solidFill>
                          <a:effectLst/>
                          <a:latin typeface="Arial" panose="020B0604020202020204" pitchFamily="34" charset="0"/>
                          <a:ea typeface="맑은 고딕" panose="020B0503020000020004" pitchFamily="50" charset="-127"/>
                          <a:cs typeface="Arial" panose="020B0604020202020204" pitchFamily="34" charset="0"/>
                        </a:rPr>
                        <a:t>※</a:t>
                      </a:r>
                      <a:r>
                        <a:rPr lang="ko-KR" altLang="en-US" sz="1400" b="0" kern="0" spc="0" dirty="0" smtClean="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r>
                        <a:rPr lang="en-US" altLang="ko-KR" sz="1400" b="0" kern="0" spc="0" dirty="0" smtClean="0">
                          <a:solidFill>
                            <a:srgbClr val="000000"/>
                          </a:solidFill>
                          <a:effectLst/>
                          <a:latin typeface="Arial" panose="020B0604020202020204" pitchFamily="34" charset="0"/>
                          <a:ea typeface="+mn-ea"/>
                          <a:cs typeface="Arial" panose="020B0604020202020204" pitchFamily="34" charset="0"/>
                        </a:rPr>
                        <a:t>All items in the application form, including information on the start of artistic career, are required.</a:t>
                      </a:r>
                      <a:endParaRPr lang="ko-KR" altLang="en-US" sz="1400" b="0"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9525" cap="flat" cmpd="sng" algn="ctr">
                      <a:solidFill>
                        <a:schemeClr val="bg1">
                          <a:lumMod val="50000"/>
                        </a:schemeClr>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FFFFF"/>
                    </a:solidFill>
                  </a:tcPr>
                </a:tc>
                <a:extLst>
                  <a:ext uri="{0D108BD9-81ED-4DB2-BD59-A6C34878D82A}">
                    <a16:rowId xmlns:a16="http://schemas.microsoft.com/office/drawing/2014/main" val="3852273228"/>
                  </a:ext>
                </a:extLst>
              </a:tr>
              <a:tr h="1105916">
                <a:tc gridSpan="2">
                  <a:txBody>
                    <a:bodyPr/>
                    <a:lstStyle/>
                    <a:p>
                      <a:pPr marL="177800" marR="0" indent="-177800" algn="just" fontAlgn="base" latinLnBrk="1">
                        <a:lnSpc>
                          <a:spcPct val="140000"/>
                        </a:lnSpc>
                        <a:spcBef>
                          <a:spcPts val="0"/>
                        </a:spcBef>
                        <a:spcAft>
                          <a:spcPts val="0"/>
                        </a:spcAft>
                      </a:pPr>
                      <a:r>
                        <a:rPr lang="en-US" altLang="ko-KR" sz="14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r>
                        <a:rPr lang="en-GB" altLang="ko-KR" sz="1400" kern="0" spc="0" dirty="0">
                          <a:solidFill>
                            <a:srgbClr val="000000"/>
                          </a:solidFill>
                          <a:effectLst/>
                          <a:latin typeface="Arial" panose="020B0604020202020204" pitchFamily="34" charset="0"/>
                          <a:cs typeface="Arial" panose="020B0604020202020204" pitchFamily="34" charset="0"/>
                        </a:rPr>
                        <a:t>File Format: PowerPoint (PPT</a:t>
                      </a:r>
                      <a:r>
                        <a:rPr lang="en-US" altLang="ko-KR" sz="1400" kern="0" spc="0" dirty="0">
                          <a:solidFill>
                            <a:srgbClr val="000000"/>
                          </a:solidFill>
                          <a:effectLst/>
                          <a:latin typeface="Arial" panose="020B0604020202020204" pitchFamily="34" charset="0"/>
                          <a:cs typeface="Arial" panose="020B0604020202020204" pitchFamily="34" charset="0"/>
                        </a:rPr>
                        <a:t>) </a:t>
                      </a:r>
                      <a:r>
                        <a:rPr lang="en-US" altLang="ko-KR" sz="1400" kern="0" spc="0" dirty="0">
                          <a:solidFill>
                            <a:schemeClr val="tx1"/>
                          </a:solidFill>
                          <a:effectLst/>
                          <a:latin typeface="Arial" panose="020B0604020202020204" pitchFamily="34" charset="0"/>
                          <a:cs typeface="Arial" panose="020B0604020202020204" pitchFamily="34" charset="0"/>
                        </a:rPr>
                        <a:t>or</a:t>
                      </a:r>
                      <a:r>
                        <a:rPr lang="en-GB" altLang="ko-KR" sz="1400" kern="0" spc="0" dirty="0">
                          <a:solidFill>
                            <a:schemeClr val="tx1"/>
                          </a:solidFill>
                          <a:effectLst/>
                          <a:latin typeface="Arial" panose="020B0604020202020204" pitchFamily="34" charset="0"/>
                          <a:cs typeface="Arial" panose="020B0604020202020204" pitchFamily="34" charset="0"/>
                        </a:rPr>
                        <a:t> PDF file only </a:t>
                      </a:r>
                      <a:r>
                        <a:rPr lang="en-GB" altLang="ko-KR" sz="1400" b="1" kern="0" spc="0" dirty="0">
                          <a:solidFill>
                            <a:srgbClr val="FF0000"/>
                          </a:solidFill>
                          <a:effectLst/>
                          <a:latin typeface="Arial" panose="020B0604020202020204" pitchFamily="34" charset="0"/>
                          <a:ea typeface="맑은 고딕" panose="020B0503020000020004" pitchFamily="50" charset="-127"/>
                          <a:cs typeface="Arial" panose="020B0604020202020204" pitchFamily="34" charset="0"/>
                        </a:rPr>
                        <a:t>(Maximum size: 100MB) </a:t>
                      </a:r>
                    </a:p>
                    <a:p>
                      <a:pPr marL="177800" marR="0" indent="-177800" algn="just" defTabSz="914400" rtl="0" eaLnBrk="1" fontAlgn="base" latinLnBrk="1" hangingPunct="1">
                        <a:lnSpc>
                          <a:spcPct val="140000"/>
                        </a:lnSpc>
                        <a:spcBef>
                          <a:spcPts val="0"/>
                        </a:spcBef>
                        <a:spcAft>
                          <a:spcPts val="0"/>
                        </a:spcAft>
                        <a:buClrTx/>
                        <a:buSzTx/>
                        <a:buFontTx/>
                        <a:buNone/>
                        <a:tabLst/>
                        <a:defRPr/>
                      </a:pPr>
                      <a:r>
                        <a:rPr lang="en-US" altLang="ko-KR" sz="1400" kern="0" spc="-10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Incomplete documentation or applications from ineligible candidates may lead to administrative disqualification or the cancellation of support decisions. </a:t>
                      </a:r>
                      <a:br>
                        <a:rPr lang="en-US" altLang="ko-KR" sz="1400" kern="0" spc="-10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br>
                      <a:r>
                        <a:rPr lang="ko-KR" altLang="en-US" sz="1400" kern="0" spc="-10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r>
                        <a:rPr lang="en-US" altLang="ko-KR" sz="1400" kern="0" spc="-100" dirty="0" smtClean="0">
                          <a:solidFill>
                            <a:srgbClr val="000000"/>
                          </a:solidFill>
                          <a:effectLst/>
                          <a:latin typeface="Arial" panose="020B0604020202020204" pitchFamily="34" charset="0"/>
                          <a:ea typeface="+mn-ea"/>
                          <a:cs typeface="Arial" panose="020B0604020202020204" pitchFamily="34" charset="0"/>
                        </a:rPr>
                        <a:t>Example of incomplete documentation: Instances where the submitted materials cannot be properly reviewed, including cases in which access to linked works requires login or membership registration</a:t>
                      </a:r>
                    </a:p>
                    <a:p>
                      <a:pPr marL="177800" marR="0" indent="-177800" algn="just" defTabSz="914400" rtl="0" eaLnBrk="1" fontAlgn="base" latinLnBrk="1" hangingPunct="1">
                        <a:lnSpc>
                          <a:spcPct val="140000"/>
                        </a:lnSpc>
                        <a:spcBef>
                          <a:spcPts val="0"/>
                        </a:spcBef>
                        <a:spcAft>
                          <a:spcPts val="0"/>
                        </a:spcAft>
                        <a:buClrTx/>
                        <a:buSzTx/>
                        <a:buFontTx/>
                        <a:buNone/>
                        <a:tabLst/>
                        <a:defRPr/>
                      </a:pPr>
                      <a:r>
                        <a:rPr lang="en-US" altLang="ko-KR" sz="1400" kern="0" spc="0" dirty="0" smtClean="0">
                          <a:solidFill>
                            <a:srgbClr val="000000"/>
                          </a:solidFill>
                          <a:effectLst/>
                          <a:latin typeface="Arial" panose="020B0604020202020204" pitchFamily="34" charset="0"/>
                          <a:ea typeface="맑은 고딕" panose="020B0503020000020004" pitchFamily="50" charset="-127"/>
                          <a:cs typeface="Arial" panose="020B0604020202020204" pitchFamily="34" charset="0"/>
                        </a:rPr>
                        <a:t>※</a:t>
                      </a:r>
                      <a:r>
                        <a:rPr lang="ko-KR" altLang="en-US" sz="1400" kern="0" spc="0" dirty="0" smtClean="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r>
                        <a:rPr lang="en-US" altLang="ko-KR" sz="1400" kern="0" spc="0" dirty="0" smtClean="0">
                          <a:solidFill>
                            <a:srgbClr val="000000"/>
                          </a:solidFill>
                          <a:effectLst/>
                          <a:latin typeface="Arial" panose="020B0604020202020204" pitchFamily="34" charset="0"/>
                          <a:ea typeface="맑은 고딕" panose="020B0503020000020004" pitchFamily="50" charset="-127"/>
                          <a:cs typeface="Arial" panose="020B0604020202020204" pitchFamily="34" charset="0"/>
                        </a:rPr>
                        <a:t>Submission </a:t>
                      </a:r>
                      <a:r>
                        <a:rPr lang="en-GB" altLang="ko-KR" sz="1400" kern="0" spc="0" dirty="0" smtClean="0">
                          <a:solidFill>
                            <a:srgbClr val="000000"/>
                          </a:solidFill>
                          <a:effectLst/>
                          <a:latin typeface="Arial" panose="020B0604020202020204" pitchFamily="34" charset="0"/>
                          <a:cs typeface="Arial" panose="020B0604020202020204" pitchFamily="34" charset="0"/>
                        </a:rPr>
                        <a:t>Deadline: </a:t>
                      </a:r>
                      <a:r>
                        <a:rPr lang="en-GB" altLang="ko-KR" sz="1400" b="1" kern="0" spc="0" dirty="0" smtClean="0">
                          <a:solidFill>
                            <a:srgbClr val="FF0000"/>
                          </a:solidFill>
                          <a:effectLst/>
                          <a:latin typeface="Arial" panose="020B0604020202020204" pitchFamily="34" charset="0"/>
                          <a:cs typeface="Arial" panose="020B0604020202020204" pitchFamily="34" charset="0"/>
                        </a:rPr>
                        <a:t>Wednesday, February 18, 2026, 23:59 (KST)</a:t>
                      </a:r>
                      <a:r>
                        <a:rPr lang="en-GB" altLang="ko-KR" sz="1400" kern="0" spc="0" dirty="0" smtClean="0">
                          <a:solidFill>
                            <a:srgbClr val="FF0000"/>
                          </a:solidFill>
                          <a:effectLst/>
                          <a:latin typeface="Arial" panose="020B0604020202020204" pitchFamily="34" charset="0"/>
                          <a:cs typeface="Arial" panose="020B0604020202020204" pitchFamily="34" charset="0"/>
                        </a:rPr>
                        <a:t> </a:t>
                      </a:r>
                      <a:r>
                        <a:rPr lang="en-GB" altLang="ko-KR" sz="1400" kern="0" spc="0" dirty="0" smtClean="0">
                          <a:solidFill>
                            <a:srgbClr val="000000"/>
                          </a:solidFill>
                          <a:effectLst/>
                          <a:latin typeface="Arial" panose="020B0604020202020204" pitchFamily="34" charset="0"/>
                          <a:cs typeface="Arial" panose="020B0604020202020204" pitchFamily="34" charset="0"/>
                        </a:rPr>
                        <a:t>No submissions or modifications are allowed after the deadline.</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FFFFFF"/>
                    </a:solidFill>
                  </a:tcPr>
                </a:tc>
                <a:tc hMerge="1">
                  <a:txBody>
                    <a:bodyPr/>
                    <a:lstStyle/>
                    <a:p>
                      <a:pPr latinLnBrk="1"/>
                      <a:endParaRPr lang="ko-KR" altLang="en-US"/>
                    </a:p>
                  </a:txBody>
                  <a:tcPr/>
                </a:tc>
                <a:extLst>
                  <a:ext uri="{0D108BD9-81ED-4DB2-BD59-A6C34878D82A}">
                    <a16:rowId xmlns:a16="http://schemas.microsoft.com/office/drawing/2014/main" val="3071396002"/>
                  </a:ext>
                </a:extLst>
              </a:tr>
            </a:tbl>
          </a:graphicData>
        </a:graphic>
      </p:graphicFrame>
      <p:sp>
        <p:nvSpPr>
          <p:cNvPr id="10" name="직사각형 9"/>
          <p:cNvSpPr/>
          <p:nvPr/>
        </p:nvSpPr>
        <p:spPr>
          <a:xfrm>
            <a:off x="343253" y="848237"/>
            <a:ext cx="6210354" cy="492443"/>
          </a:xfrm>
          <a:prstGeom prst="rect">
            <a:avLst/>
          </a:prstGeom>
        </p:spPr>
        <p:txBody>
          <a:bodyPr wrap="none">
            <a:spAutoFit/>
          </a:bodyPr>
          <a:lstStyle/>
          <a:p>
            <a:pPr marL="461010" marR="0" indent="-461010" algn="ctr" fontAlgn="base" latinLnBrk="0">
              <a:lnSpc>
                <a:spcPct val="130000"/>
              </a:lnSpc>
              <a:spcBef>
                <a:spcPts val="0"/>
              </a:spcBef>
              <a:spcAft>
                <a:spcPts val="0"/>
              </a:spcAft>
            </a:pPr>
            <a:r>
              <a:rPr lang="en-US" altLang="ko-KR" sz="2000" b="1" kern="0" dirty="0">
                <a:solidFill>
                  <a:srgbClr val="000000"/>
                </a:solidFill>
                <a:latin typeface="Arial" panose="020B0604020202020204" pitchFamily="34" charset="0"/>
                <a:ea typeface="HY헤드라인M" panose="02030600000101010101" pitchFamily="18" charset="-127"/>
                <a:cs typeface="Arial" panose="020B0604020202020204" pitchFamily="34" charset="0"/>
              </a:rPr>
              <a:t>2026 ARKO Art Studio Support Application Guide</a:t>
            </a:r>
          </a:p>
        </p:txBody>
      </p:sp>
      <p:graphicFrame>
        <p:nvGraphicFramePr>
          <p:cNvPr id="11" name="표 10"/>
          <p:cNvGraphicFramePr>
            <a:graphicFrameLocks noGrp="1"/>
          </p:cNvGraphicFramePr>
          <p:nvPr>
            <p:extLst>
              <p:ext uri="{D42A27DB-BD31-4B8C-83A1-F6EECF244321}">
                <p14:modId xmlns:p14="http://schemas.microsoft.com/office/powerpoint/2010/main" val="3859349023"/>
              </p:ext>
            </p:extLst>
          </p:nvPr>
        </p:nvGraphicFramePr>
        <p:xfrm>
          <a:off x="460300" y="5479162"/>
          <a:ext cx="11207825" cy="929450"/>
        </p:xfrm>
        <a:graphic>
          <a:graphicData uri="http://schemas.openxmlformats.org/drawingml/2006/table">
            <a:tbl>
              <a:tblPr/>
              <a:tblGrid>
                <a:gridCol w="1963021">
                  <a:extLst>
                    <a:ext uri="{9D8B030D-6E8A-4147-A177-3AD203B41FA5}">
                      <a16:colId xmlns:a16="http://schemas.microsoft.com/office/drawing/2014/main" val="1411544627"/>
                    </a:ext>
                  </a:extLst>
                </a:gridCol>
                <a:gridCol w="4291400">
                  <a:extLst>
                    <a:ext uri="{9D8B030D-6E8A-4147-A177-3AD203B41FA5}">
                      <a16:colId xmlns:a16="http://schemas.microsoft.com/office/drawing/2014/main" val="491667713"/>
                    </a:ext>
                  </a:extLst>
                </a:gridCol>
                <a:gridCol w="4953404">
                  <a:extLst>
                    <a:ext uri="{9D8B030D-6E8A-4147-A177-3AD203B41FA5}">
                      <a16:colId xmlns:a16="http://schemas.microsoft.com/office/drawing/2014/main" val="3400414092"/>
                    </a:ext>
                  </a:extLst>
                </a:gridCol>
              </a:tblGrid>
              <a:tr h="330454">
                <a:tc>
                  <a:txBody>
                    <a:bodyPr/>
                    <a:lstStyle/>
                    <a:p>
                      <a:pPr marL="0" marR="0" indent="0" algn="ctr" fontAlgn="base" latinLnBrk="0">
                        <a:lnSpc>
                          <a:spcPct val="100000"/>
                        </a:lnSpc>
                        <a:spcBef>
                          <a:spcPts val="0"/>
                        </a:spcBef>
                        <a:spcAft>
                          <a:spcPts val="0"/>
                        </a:spcAft>
                      </a:pPr>
                      <a:r>
                        <a:rPr lang="en-US" altLang="ko-KR" sz="1400" b="1"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Category</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9525" cap="flat" cmpd="sng" algn="ctr">
                      <a:solidFill>
                        <a:schemeClr val="tx1"/>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E5E5E5"/>
                    </a:solidFill>
                  </a:tcPr>
                </a:tc>
                <a:tc>
                  <a:txBody>
                    <a:bodyPr/>
                    <a:lstStyle/>
                    <a:p>
                      <a:pPr marL="0" marR="0" indent="0" algn="ctr" fontAlgn="base" latinLnBrk="0">
                        <a:lnSpc>
                          <a:spcPct val="100000"/>
                        </a:lnSpc>
                        <a:spcBef>
                          <a:spcPts val="0"/>
                        </a:spcBef>
                        <a:spcAft>
                          <a:spcPts val="0"/>
                        </a:spcAft>
                      </a:pPr>
                      <a:r>
                        <a:rPr lang="en-GB" altLang="ko-KR" sz="1400" b="1"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Department</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E5E5E5"/>
                    </a:solidFill>
                  </a:tcPr>
                </a:tc>
                <a:tc>
                  <a:txBody>
                    <a:bodyPr/>
                    <a:lstStyle/>
                    <a:p>
                      <a:pPr marL="214630" marR="0" indent="-214630" algn="ctr" fontAlgn="base" latinLnBrk="0">
                        <a:lnSpc>
                          <a:spcPct val="100000"/>
                        </a:lnSpc>
                        <a:spcBef>
                          <a:spcPts val="0"/>
                        </a:spcBef>
                        <a:spcAft>
                          <a:spcPts val="200"/>
                        </a:spcAft>
                      </a:pPr>
                      <a:r>
                        <a:rPr lang="en-US" altLang="ko-KR" sz="1400" b="1"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Contact Number / Email</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9525" cap="flat" cmpd="sng" algn="ctr">
                      <a:solidFill>
                        <a:schemeClr val="bg1">
                          <a:lumMod val="50000"/>
                        </a:schemeClr>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E5E5E5"/>
                    </a:solidFill>
                  </a:tcPr>
                </a:tc>
                <a:extLst>
                  <a:ext uri="{0D108BD9-81ED-4DB2-BD59-A6C34878D82A}">
                    <a16:rowId xmlns:a16="http://schemas.microsoft.com/office/drawing/2014/main" val="1052416957"/>
                  </a:ext>
                </a:extLst>
              </a:tr>
              <a:tr h="330454">
                <a:tc>
                  <a:txBody>
                    <a:bodyPr/>
                    <a:lstStyle/>
                    <a:p>
                      <a:pPr marL="241300" marR="63500" indent="-88900" algn="ctr" fontAlgn="base" latinLnBrk="0">
                        <a:lnSpc>
                          <a:spcPct val="140000"/>
                        </a:lnSpc>
                        <a:spcBef>
                          <a:spcPts val="0"/>
                        </a:spcBef>
                        <a:spcAft>
                          <a:spcPts val="300"/>
                        </a:spcAft>
                        <a:tabLst>
                          <a:tab pos="152400" algn="l"/>
                          <a:tab pos="152400" algn="l"/>
                        </a:tabLst>
                      </a:pPr>
                      <a:r>
                        <a:rPr lang="en-GB" altLang="ko-KR" sz="14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Program Inquiries</a:t>
                      </a:r>
                      <a:endParaRPr lang="ko-KR" altLang="en-US" sz="1400" kern="0" spc="-40" dirty="0">
                        <a:solidFill>
                          <a:srgbClr val="0000FF"/>
                        </a:solidFill>
                        <a:effectLst/>
                        <a:latin typeface="Arial" panose="020B0604020202020204" pitchFamily="34" charset="0"/>
                        <a:cs typeface="Arial" panose="020B0604020202020204" pitchFamily="34" charset="0"/>
                      </a:endParaRPr>
                    </a:p>
                  </a:txBody>
                  <a:tcPr marL="64770" marR="64770" marT="17907" marB="17907" anchor="ctr">
                    <a:lnL w="9525" cap="flat" cmpd="sng" algn="ctr">
                      <a:solidFill>
                        <a:schemeClr val="tx1"/>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241300" marR="63500" indent="-88900" algn="ctr" fontAlgn="base" latinLnBrk="0">
                        <a:lnSpc>
                          <a:spcPct val="140000"/>
                        </a:lnSpc>
                        <a:spcBef>
                          <a:spcPts val="0"/>
                        </a:spcBef>
                        <a:spcAft>
                          <a:spcPts val="300"/>
                        </a:spcAft>
                        <a:tabLst>
                          <a:tab pos="152400" algn="l"/>
                          <a:tab pos="152400" algn="l"/>
                        </a:tabLst>
                      </a:pPr>
                      <a:r>
                        <a:rPr lang="en-GB" altLang="ko-KR" sz="14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Arts Council Korea (ARKO) Museum Management Team</a:t>
                      </a:r>
                      <a:endParaRPr lang="ko-KR" altLang="en-US" sz="1400" kern="0" spc="-40" dirty="0">
                        <a:solidFill>
                          <a:srgbClr val="0000FF"/>
                        </a:solidFill>
                        <a:effectLst/>
                        <a:latin typeface="Arial" panose="020B0604020202020204" pitchFamily="34" charset="0"/>
                        <a:cs typeface="Arial" panose="020B0604020202020204" pitchFamily="34" charset="0"/>
                      </a:endParaRPr>
                    </a:p>
                  </a:txBody>
                  <a:tcPr marL="64770" marR="64770" marT="17907" marB="17907"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241300" marR="63500" indent="-88900" algn="ctr" fontAlgn="base" latinLnBrk="0">
                        <a:lnSpc>
                          <a:spcPct val="140000"/>
                        </a:lnSpc>
                        <a:spcBef>
                          <a:spcPts val="0"/>
                        </a:spcBef>
                        <a:spcAft>
                          <a:spcPts val="300"/>
                        </a:spcAft>
                        <a:tabLst>
                          <a:tab pos="152400" algn="l"/>
                          <a:tab pos="152400" algn="l"/>
                        </a:tabLst>
                      </a:pPr>
                      <a:r>
                        <a:rPr lang="en-US" sz="1400" kern="0" spc="0" dirty="0" smtClean="0">
                          <a:solidFill>
                            <a:srgbClr val="000000"/>
                          </a:solidFill>
                          <a:effectLst/>
                          <a:latin typeface="Arial" panose="020B0604020202020204" pitchFamily="34" charset="0"/>
                          <a:ea typeface="맑은 고딕" panose="020B0503020000020004" pitchFamily="50" charset="-127"/>
                          <a:cs typeface="Arial" panose="020B0604020202020204" pitchFamily="34" charset="0"/>
                        </a:rPr>
                        <a:t>+82</a:t>
                      </a:r>
                      <a:r>
                        <a:rPr lang="en-US" sz="1400" kern="0" spc="0" baseline="0" dirty="0" smtClean="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r>
                        <a:rPr lang="en-US" sz="1400" kern="0" spc="0" dirty="0" smtClean="0">
                          <a:solidFill>
                            <a:srgbClr val="000000"/>
                          </a:solidFill>
                          <a:effectLst/>
                          <a:latin typeface="Arial" panose="020B0604020202020204" pitchFamily="34" charset="0"/>
                          <a:ea typeface="맑은 고딕" panose="020B0503020000020004" pitchFamily="50" charset="-127"/>
                          <a:cs typeface="Arial" panose="020B0604020202020204" pitchFamily="34" charset="0"/>
                        </a:rPr>
                        <a:t>02-760-4540 </a:t>
                      </a:r>
                      <a:r>
                        <a:rPr lang="en-US" sz="14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r>
                        <a:rPr lang="en-GB" altLang="ko-KR" sz="1400" kern="0" spc="0" dirty="0" err="1">
                          <a:solidFill>
                            <a:srgbClr val="000000"/>
                          </a:solidFill>
                          <a:effectLst/>
                          <a:latin typeface="Arial" panose="020B0604020202020204" pitchFamily="34" charset="0"/>
                          <a:ea typeface="맑은 고딕" panose="020B0503020000020004" pitchFamily="50" charset="-127"/>
                          <a:cs typeface="Arial" panose="020B0604020202020204" pitchFamily="34" charset="0"/>
                        </a:rPr>
                        <a:t>arkoresidency@arko.or.kr</a:t>
                      </a:r>
                      <a:endParaRPr lang="en-US" sz="1400" kern="0" spc="-40" dirty="0">
                        <a:solidFill>
                          <a:srgbClr val="0000FF"/>
                        </a:solidFill>
                        <a:effectLst/>
                        <a:latin typeface="Arial" panose="020B0604020202020204" pitchFamily="34" charset="0"/>
                        <a:cs typeface="Arial" panose="020B0604020202020204" pitchFamily="34" charset="0"/>
                      </a:endParaRPr>
                    </a:p>
                  </a:txBody>
                  <a:tcPr marL="64770" marR="64770" marT="17907" marB="17907" anchor="ctr">
                    <a:lnL w="9525" cap="flat" cmpd="sng" algn="ctr">
                      <a:solidFill>
                        <a:schemeClr val="bg1">
                          <a:lumMod val="50000"/>
                        </a:schemeClr>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46400247"/>
                  </a:ext>
                </a:extLst>
              </a:tr>
            </a:tbl>
          </a:graphicData>
        </a:graphic>
      </p:graphicFrame>
      <p:sp>
        <p:nvSpPr>
          <p:cNvPr id="13" name="직사각형 12"/>
          <p:cNvSpPr/>
          <p:nvPr/>
        </p:nvSpPr>
        <p:spPr>
          <a:xfrm>
            <a:off x="6759133" y="774818"/>
            <a:ext cx="4908991" cy="1026115"/>
          </a:xfrm>
          <a:prstGeom prst="rect">
            <a:avLst/>
          </a:prstGeom>
        </p:spPr>
        <p:txBody>
          <a:bodyPr wrap="square">
            <a:spAutoFit/>
          </a:bodyPr>
          <a:lstStyle/>
          <a:p>
            <a:pPr marL="285750" marR="0" indent="-285750" fontAlgn="base" latinLnBrk="0">
              <a:lnSpc>
                <a:spcPct val="130000"/>
              </a:lnSpc>
              <a:spcBef>
                <a:spcPts val="0"/>
              </a:spcBef>
              <a:spcAft>
                <a:spcPts val="0"/>
              </a:spcAft>
            </a:pPr>
            <a:r>
              <a:rPr lang="en-US" altLang="ko-KR" sz="1200" kern="0" dirty="0">
                <a:solidFill>
                  <a:srgbClr val="0000FF"/>
                </a:solidFill>
                <a:latin typeface="Arial" panose="020B0604020202020204" pitchFamily="34" charset="0"/>
                <a:cs typeface="Arial" panose="020B0604020202020204" pitchFamily="34" charset="0"/>
              </a:rPr>
              <a:t>* Please be sure to read the following information before completing the application.</a:t>
            </a:r>
          </a:p>
          <a:p>
            <a:pPr marL="285750" marR="0" indent="-285750" fontAlgn="base" latinLnBrk="0">
              <a:lnSpc>
                <a:spcPct val="130000"/>
              </a:lnSpc>
              <a:spcBef>
                <a:spcPts val="0"/>
              </a:spcBef>
              <a:spcAft>
                <a:spcPts val="0"/>
              </a:spcAft>
            </a:pPr>
            <a:r>
              <a:rPr lang="en-US" altLang="ko-KR" sz="1200" kern="0" dirty="0">
                <a:solidFill>
                  <a:srgbClr val="0000FF"/>
                </a:solidFill>
                <a:latin typeface="Arial" panose="020B0604020202020204" pitchFamily="34" charset="0"/>
                <a:cs typeface="Arial" panose="020B0604020202020204" pitchFamily="34" charset="0"/>
              </a:rPr>
              <a:t>* This guide (page 1) and blue text are instructions and should be deleted upon submission.</a:t>
            </a:r>
          </a:p>
        </p:txBody>
      </p:sp>
      <p:sp>
        <p:nvSpPr>
          <p:cNvPr id="14" name="직사각형 13"/>
          <p:cNvSpPr/>
          <p:nvPr/>
        </p:nvSpPr>
        <p:spPr>
          <a:xfrm>
            <a:off x="340909" y="1382332"/>
            <a:ext cx="2581156" cy="434093"/>
          </a:xfrm>
          <a:prstGeom prst="rect">
            <a:avLst/>
          </a:prstGeom>
        </p:spPr>
        <p:txBody>
          <a:bodyPr wrap="none">
            <a:spAutoFit/>
          </a:bodyPr>
          <a:lstStyle/>
          <a:p>
            <a:pPr algn="just" fontAlgn="base">
              <a:lnSpc>
                <a:spcPct val="160000"/>
              </a:lnSpc>
            </a:pPr>
            <a:r>
              <a:rPr lang="ko-KR" altLang="en-US" sz="1600" b="1" kern="0" dirty="0">
                <a:solidFill>
                  <a:srgbClr val="000000"/>
                </a:solidFill>
                <a:latin typeface="Arial" panose="020B0604020202020204" pitchFamily="34" charset="0"/>
                <a:ea typeface="HY헤드라인M" panose="02030600000101010101" pitchFamily="18" charset="-127"/>
                <a:cs typeface="Arial" panose="020B0604020202020204" pitchFamily="34" charset="0"/>
              </a:rPr>
              <a:t>□ </a:t>
            </a:r>
            <a:r>
              <a:rPr lang="en-GB" altLang="ko-KR" sz="1600" b="1" kern="0" dirty="0">
                <a:solidFill>
                  <a:srgbClr val="000000"/>
                </a:solidFill>
                <a:latin typeface="Arial" panose="020B0604020202020204" pitchFamily="34" charset="0"/>
                <a:ea typeface="HY헤드라인M" panose="02030600000101010101" pitchFamily="18" charset="-127"/>
                <a:cs typeface="Arial" panose="020B0604020202020204" pitchFamily="34" charset="0"/>
              </a:rPr>
              <a:t>Submission Overview</a:t>
            </a:r>
            <a:endParaRPr lang="ko-KR" altLang="en-US" sz="1600" b="1" kern="0" spc="0" dirty="0">
              <a:solidFill>
                <a:srgbClr val="000000"/>
              </a:solidFill>
              <a:effectLst/>
              <a:latin typeface="Arial" panose="020B0604020202020204" pitchFamily="34" charset="0"/>
              <a:cs typeface="Arial" panose="020B0604020202020204" pitchFamily="34" charset="0"/>
            </a:endParaRPr>
          </a:p>
        </p:txBody>
      </p:sp>
      <p:sp>
        <p:nvSpPr>
          <p:cNvPr id="15" name="직사각형 14"/>
          <p:cNvSpPr/>
          <p:nvPr/>
        </p:nvSpPr>
        <p:spPr>
          <a:xfrm>
            <a:off x="374868" y="4975778"/>
            <a:ext cx="2446504" cy="432491"/>
          </a:xfrm>
          <a:prstGeom prst="rect">
            <a:avLst/>
          </a:prstGeom>
        </p:spPr>
        <p:txBody>
          <a:bodyPr wrap="none">
            <a:spAutoFit/>
          </a:bodyPr>
          <a:lstStyle/>
          <a:p>
            <a:pPr algn="just" fontAlgn="base">
              <a:lnSpc>
                <a:spcPct val="160000"/>
              </a:lnSpc>
            </a:pPr>
            <a:r>
              <a:rPr lang="ko-KR" altLang="en-US" sz="1600" b="1" kern="0" dirty="0">
                <a:solidFill>
                  <a:srgbClr val="000000"/>
                </a:solidFill>
                <a:latin typeface="Arial" panose="020B0604020202020204" pitchFamily="34" charset="0"/>
                <a:ea typeface="HY헤드라인M" panose="02030600000101010101" pitchFamily="18" charset="-127"/>
                <a:cs typeface="Arial" panose="020B0604020202020204" pitchFamily="34" charset="0"/>
              </a:rPr>
              <a:t>□ </a:t>
            </a:r>
            <a:r>
              <a:rPr lang="en-GB" altLang="ko-KR" sz="1600" b="1" kern="0" dirty="0">
                <a:solidFill>
                  <a:srgbClr val="000000"/>
                </a:solidFill>
                <a:latin typeface="Arial" panose="020B0604020202020204" pitchFamily="34" charset="0"/>
                <a:ea typeface="HY헤드라인M" panose="02030600000101010101" pitchFamily="18" charset="-127"/>
                <a:cs typeface="Arial" panose="020B0604020202020204" pitchFamily="34" charset="0"/>
              </a:rPr>
              <a:t>Contact Information</a:t>
            </a:r>
            <a:endParaRPr lang="ko-KR" altLang="en-US" sz="1050" b="1" kern="0" spc="0" dirty="0">
              <a:solidFill>
                <a:srgbClr val="000000"/>
              </a:solidFill>
              <a:effectLst/>
              <a:latin typeface="Arial" panose="020B0604020202020204" pitchFamily="34" charset="0"/>
              <a:cs typeface="Arial" panose="020B0604020202020204" pitchFamily="34" charset="0"/>
            </a:endParaRPr>
          </a:p>
        </p:txBody>
      </p:sp>
      <p:sp>
        <p:nvSpPr>
          <p:cNvPr id="16" name="슬라이드 번호 개체 틀 15"/>
          <p:cNvSpPr>
            <a:spLocks noGrp="1"/>
          </p:cNvSpPr>
          <p:nvPr>
            <p:ph type="sldNum" sz="quarter" idx="12"/>
          </p:nvPr>
        </p:nvSpPr>
        <p:spPr/>
        <p:txBody>
          <a:bodyPr/>
          <a:lstStyle/>
          <a:p>
            <a:fld id="{CAC0D838-6DC9-4D70-9791-D29BA40A70FD}" type="slidenum">
              <a:rPr lang="ko-KR" altLang="en-US" smtClean="0"/>
              <a:pPr/>
              <a:t>1</a:t>
            </a:fld>
            <a:endParaRPr lang="ko-KR" altLang="en-US"/>
          </a:p>
        </p:txBody>
      </p:sp>
    </p:spTree>
    <p:extLst>
      <p:ext uri="{BB962C8B-B14F-4D97-AF65-F5344CB8AC3E}">
        <p14:creationId xmlns:p14="http://schemas.microsoft.com/office/powerpoint/2010/main" val="31658283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graphicFrame>
        <p:nvGraphicFramePr>
          <p:cNvPr id="4" name="표 3"/>
          <p:cNvGraphicFramePr>
            <a:graphicFrameLocks noGrp="1"/>
          </p:cNvGraphicFramePr>
          <p:nvPr>
            <p:extLst>
              <p:ext uri="{D42A27DB-BD31-4B8C-83A1-F6EECF244321}">
                <p14:modId xmlns:p14="http://schemas.microsoft.com/office/powerpoint/2010/main" val="1636907177"/>
              </p:ext>
            </p:extLst>
          </p:nvPr>
        </p:nvGraphicFramePr>
        <p:xfrm>
          <a:off x="426409" y="1451862"/>
          <a:ext cx="11339182" cy="4316549"/>
        </p:xfrm>
        <a:graphic>
          <a:graphicData uri="http://schemas.openxmlformats.org/drawingml/2006/table">
            <a:tbl>
              <a:tblPr/>
              <a:tblGrid>
                <a:gridCol w="2153151">
                  <a:extLst>
                    <a:ext uri="{9D8B030D-6E8A-4147-A177-3AD203B41FA5}">
                      <a16:colId xmlns:a16="http://schemas.microsoft.com/office/drawing/2014/main" val="3414410996"/>
                    </a:ext>
                  </a:extLst>
                </a:gridCol>
                <a:gridCol w="1650066">
                  <a:extLst>
                    <a:ext uri="{9D8B030D-6E8A-4147-A177-3AD203B41FA5}">
                      <a16:colId xmlns:a16="http://schemas.microsoft.com/office/drawing/2014/main" val="3946042905"/>
                    </a:ext>
                  </a:extLst>
                </a:gridCol>
                <a:gridCol w="1532965">
                  <a:extLst>
                    <a:ext uri="{9D8B030D-6E8A-4147-A177-3AD203B41FA5}">
                      <a16:colId xmlns:a16="http://schemas.microsoft.com/office/drawing/2014/main" val="379767463"/>
                    </a:ext>
                  </a:extLst>
                </a:gridCol>
                <a:gridCol w="1532965">
                  <a:extLst>
                    <a:ext uri="{9D8B030D-6E8A-4147-A177-3AD203B41FA5}">
                      <a16:colId xmlns:a16="http://schemas.microsoft.com/office/drawing/2014/main" val="2339249537"/>
                    </a:ext>
                  </a:extLst>
                </a:gridCol>
                <a:gridCol w="1470211">
                  <a:extLst>
                    <a:ext uri="{9D8B030D-6E8A-4147-A177-3AD203B41FA5}">
                      <a16:colId xmlns:a16="http://schemas.microsoft.com/office/drawing/2014/main" val="2599657150"/>
                    </a:ext>
                  </a:extLst>
                </a:gridCol>
                <a:gridCol w="2999824">
                  <a:extLst>
                    <a:ext uri="{9D8B030D-6E8A-4147-A177-3AD203B41FA5}">
                      <a16:colId xmlns:a16="http://schemas.microsoft.com/office/drawing/2014/main" val="836798960"/>
                    </a:ext>
                  </a:extLst>
                </a:gridCol>
              </a:tblGrid>
              <a:tr h="466234">
                <a:tc rowSpan="6">
                  <a:txBody>
                    <a:bodyPr/>
                    <a:lstStyle/>
                    <a:p>
                      <a:pPr marL="0" marR="0" indent="0" algn="l" defTabSz="914400" rtl="0" eaLnBrk="1" fontAlgn="base" latinLnBrk="1" hangingPunct="1">
                        <a:lnSpc>
                          <a:spcPct val="130000"/>
                        </a:lnSpc>
                        <a:spcBef>
                          <a:spcPts val="0"/>
                        </a:spcBef>
                        <a:spcAft>
                          <a:spcPts val="0"/>
                        </a:spcAft>
                        <a:buClrTx/>
                        <a:buSzTx/>
                        <a:buFontTx/>
                        <a:buNone/>
                        <a:tabLst/>
                        <a:defRPr/>
                      </a:pPr>
                      <a:r>
                        <a:rPr lang="en-US" altLang="ko-KR" sz="1400" b="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Applicant Information</a:t>
                      </a: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marL="0" marR="0" indent="0" algn="just" fontAlgn="base" latinLnBrk="1">
                        <a:lnSpc>
                          <a:spcPct val="130000"/>
                        </a:lnSpc>
                        <a:spcBef>
                          <a:spcPts val="0"/>
                        </a:spcBef>
                        <a:spcAft>
                          <a:spcPts val="0"/>
                        </a:spcAft>
                      </a:pPr>
                      <a:r>
                        <a:rPr lang="en-US" altLang="ko-KR" sz="1400" b="0" kern="0" spc="-100" dirty="0">
                          <a:solidFill>
                            <a:sysClr val="windowText" lastClr="000000"/>
                          </a:solidFill>
                          <a:effectLst/>
                          <a:latin typeface="Arial" panose="020B0604020202020204" pitchFamily="34" charset="0"/>
                          <a:ea typeface="맑은 고딕" panose="020B0503020000020004" pitchFamily="50" charset="-127"/>
                          <a:cs typeface="Arial" panose="020B0604020202020204" pitchFamily="34" charset="0"/>
                        </a:rPr>
                        <a:t>‣</a:t>
                      </a:r>
                      <a:r>
                        <a:rPr lang="en-US" altLang="ko-KR" sz="1400" b="0" kern="0" spc="-100" baseline="0" dirty="0">
                          <a:solidFill>
                            <a:sysClr val="windowText" lastClr="000000"/>
                          </a:solidFill>
                          <a:effectLst/>
                          <a:latin typeface="Arial" panose="020B0604020202020204" pitchFamily="34" charset="0"/>
                          <a:ea typeface="맑은 고딕" panose="020B0503020000020004" pitchFamily="50" charset="-127"/>
                          <a:cs typeface="Arial" panose="020B0604020202020204" pitchFamily="34" charset="0"/>
                        </a:rPr>
                        <a:t> Name</a:t>
                      </a:r>
                      <a:endParaRPr lang="ko-KR" altLang="en-US" sz="1400" b="0" kern="0" spc="0" dirty="0">
                        <a:solidFill>
                          <a:sysClr val="windowText" lastClr="000000"/>
                        </a:solidFill>
                        <a:effectLst/>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gridSpan="2">
                  <a:txBody>
                    <a:bodyPr/>
                    <a:lstStyle/>
                    <a:p>
                      <a:pPr marL="12700" marR="0" indent="0" algn="l" defTabSz="914400" rtl="0" eaLnBrk="1" fontAlgn="base" latinLnBrk="1" hangingPunct="1">
                        <a:lnSpc>
                          <a:spcPct val="130000"/>
                        </a:lnSpc>
                        <a:spcBef>
                          <a:spcPts val="0"/>
                        </a:spcBef>
                        <a:spcAft>
                          <a:spcPts val="0"/>
                        </a:spcAft>
                        <a:buClrTx/>
                        <a:buSzTx/>
                        <a:buFontTx/>
                        <a:buNone/>
                        <a:tabLst/>
                        <a:defRPr/>
                      </a:pPr>
                      <a:r>
                        <a:rPr lang="en-GB" altLang="ko-KR" sz="1200" b="0" i="1" kern="0" spc="0" dirty="0">
                          <a:solidFill>
                            <a:srgbClr val="0000FF"/>
                          </a:solidFill>
                          <a:effectLst/>
                          <a:latin typeface="Arial" panose="020B0604020202020204" pitchFamily="34" charset="0"/>
                          <a:ea typeface="+mn-ea"/>
                          <a:cs typeface="Arial" panose="020B0604020202020204" pitchFamily="34" charset="0"/>
                        </a:rPr>
                        <a:t>Arko Kim </a:t>
                      </a:r>
                      <a:endParaRPr lang="en-GB" altLang="ko-KR" sz="1200" b="0" i="1" kern="0" spc="0" dirty="0" smtClean="0">
                        <a:solidFill>
                          <a:srgbClr val="0000FF"/>
                        </a:solidFill>
                        <a:effectLst/>
                        <a:latin typeface="Arial" panose="020B0604020202020204" pitchFamily="34" charset="0"/>
                        <a:ea typeface="+mn-ea"/>
                        <a:cs typeface="Arial" panose="020B0604020202020204" pitchFamily="34" charset="0"/>
                      </a:endParaRPr>
                    </a:p>
                    <a:p>
                      <a:pPr marL="12700" marR="0" indent="0" algn="l" defTabSz="914400" rtl="0" eaLnBrk="1" fontAlgn="base" latinLnBrk="1" hangingPunct="1">
                        <a:lnSpc>
                          <a:spcPct val="130000"/>
                        </a:lnSpc>
                        <a:spcBef>
                          <a:spcPts val="0"/>
                        </a:spcBef>
                        <a:spcAft>
                          <a:spcPts val="0"/>
                        </a:spcAft>
                        <a:buClrTx/>
                        <a:buSzTx/>
                        <a:buFontTx/>
                        <a:buNone/>
                        <a:tabLst/>
                        <a:defRPr/>
                      </a:pPr>
                      <a:r>
                        <a:rPr lang="en-GB" altLang="ko-KR" sz="1200" b="0" i="1" kern="0" spc="0" dirty="0" smtClean="0">
                          <a:solidFill>
                            <a:srgbClr val="0000FF"/>
                          </a:solidFill>
                          <a:effectLst/>
                          <a:latin typeface="Arial" panose="020B0604020202020204" pitchFamily="34" charset="0"/>
                          <a:ea typeface="+mn-ea"/>
                          <a:cs typeface="Arial" panose="020B0604020202020204" pitchFamily="34" charset="0"/>
                        </a:rPr>
                        <a:t>(Artist </a:t>
                      </a:r>
                      <a:r>
                        <a:rPr lang="en-GB" altLang="ko-KR" sz="1200" b="0" i="1" kern="0" spc="0" dirty="0">
                          <a:solidFill>
                            <a:srgbClr val="0000FF"/>
                          </a:solidFill>
                          <a:effectLst/>
                          <a:latin typeface="Arial" panose="020B0604020202020204" pitchFamily="34" charset="0"/>
                          <a:ea typeface="+mn-ea"/>
                          <a:cs typeface="Arial" panose="020B0604020202020204" pitchFamily="34" charset="0"/>
                        </a:rPr>
                        <a:t>Name: Arko)</a:t>
                      </a:r>
                      <a:endParaRPr lang="ko-KR" altLang="en-US" sz="1200" b="0" i="1" kern="0" spc="0" dirty="0">
                        <a:solidFill>
                          <a:srgbClr val="0000FF"/>
                        </a:solidFill>
                        <a:effectLst/>
                        <a:latin typeface="Arial" panose="020B0604020202020204" pitchFamily="34" charset="0"/>
                        <a:ea typeface="+mn-ea"/>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hMerge="1">
                  <a:txBody>
                    <a:bodyPr/>
                    <a:lstStyle/>
                    <a:p>
                      <a:endParaRPr lang="en-US"/>
                    </a:p>
                  </a:txBody>
                  <a:tcPr/>
                </a:tc>
                <a:tc>
                  <a:txBody>
                    <a:bodyPr/>
                    <a:lstStyle/>
                    <a:p>
                      <a:pPr marL="0" marR="0" indent="0" algn="l" defTabSz="914400" rtl="0" eaLnBrk="1" fontAlgn="base" latinLnBrk="1" hangingPunct="1">
                        <a:lnSpc>
                          <a:spcPct val="130000"/>
                        </a:lnSpc>
                        <a:spcBef>
                          <a:spcPts val="0"/>
                        </a:spcBef>
                        <a:spcAft>
                          <a:spcPts val="0"/>
                        </a:spcAft>
                        <a:buClrTx/>
                        <a:buSzTx/>
                        <a:buFontTx/>
                        <a:buNone/>
                        <a:tabLst/>
                        <a:defRPr/>
                      </a:pPr>
                      <a:r>
                        <a:rPr lang="en-US" altLang="ko-KR" sz="1400" b="0" kern="0" spc="-100" dirty="0">
                          <a:solidFill>
                            <a:sysClr val="windowText" lastClr="000000"/>
                          </a:solidFill>
                          <a:effectLst/>
                          <a:latin typeface="Arial" panose="020B0604020202020204" pitchFamily="34" charset="0"/>
                          <a:ea typeface="+mn-ea"/>
                          <a:cs typeface="Arial" panose="020B0604020202020204" pitchFamily="34" charset="0"/>
                        </a:rPr>
                        <a:t>‣ </a:t>
                      </a:r>
                      <a:r>
                        <a:rPr lang="en-GB" altLang="ko-KR" sz="1400" b="0" kern="0" spc="-100" dirty="0">
                          <a:solidFill>
                            <a:sysClr val="windowText" lastClr="000000"/>
                          </a:solidFill>
                          <a:effectLst/>
                          <a:latin typeface="Arial" panose="020B0604020202020204" pitchFamily="34" charset="0"/>
                          <a:ea typeface="+mn-ea"/>
                          <a:cs typeface="Arial" panose="020B0604020202020204" pitchFamily="34" charset="0"/>
                        </a:rPr>
                        <a:t>Date of Birth</a:t>
                      </a:r>
                      <a:endParaRPr lang="ko-KR" altLang="en-US" sz="1400" b="0" kern="0" spc="0" dirty="0">
                        <a:solidFill>
                          <a:sysClr val="windowText" lastClr="000000"/>
                        </a:solidFill>
                        <a:effectLst/>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marL="12700" marR="0" indent="0" algn="l" defTabSz="914400" rtl="0" eaLnBrk="1" fontAlgn="base" latinLnBrk="1" hangingPunct="1">
                        <a:lnSpc>
                          <a:spcPct val="130000"/>
                        </a:lnSpc>
                        <a:spcBef>
                          <a:spcPts val="0"/>
                        </a:spcBef>
                        <a:spcAft>
                          <a:spcPts val="0"/>
                        </a:spcAft>
                        <a:buClrTx/>
                        <a:buSzTx/>
                        <a:buFontTx/>
                        <a:buNone/>
                        <a:tabLst/>
                        <a:defRPr/>
                      </a:pPr>
                      <a:r>
                        <a:rPr lang="en-US" altLang="ko-KR" sz="1200" b="0" i="1" kern="0" spc="0" dirty="0" smtClean="0">
                          <a:solidFill>
                            <a:srgbClr val="0000FF"/>
                          </a:solidFill>
                          <a:effectLst/>
                          <a:latin typeface="Arial" panose="020B0604020202020204" pitchFamily="34" charset="0"/>
                          <a:ea typeface="+mn-ea"/>
                          <a:cs typeface="Arial" panose="020B0604020202020204" pitchFamily="34" charset="0"/>
                        </a:rPr>
                        <a:t>Day/Month/Year</a:t>
                      </a:r>
                      <a:endParaRPr lang="ko-KR" altLang="en-US" sz="1200" b="0" i="1" kern="0" spc="0" dirty="0">
                        <a:solidFill>
                          <a:srgbClr val="0000FF"/>
                        </a:solidFill>
                        <a:effectLst/>
                        <a:latin typeface="Arial" panose="020B0604020202020204" pitchFamily="34" charset="0"/>
                        <a:ea typeface="+mn-ea"/>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1233432921"/>
                  </a:ext>
                </a:extLst>
              </a:tr>
              <a:tr h="532615">
                <a:tc vMerge="1">
                  <a:txBody>
                    <a:bodyPr/>
                    <a:lstStyle/>
                    <a:p>
                      <a:pPr latinLnBrk="1"/>
                      <a:endParaRPr lang="ko-KR" altLang="en-US"/>
                    </a:p>
                  </a:txBody>
                  <a:tcPr/>
                </a:tc>
                <a:tc>
                  <a:txBody>
                    <a:bodyPr/>
                    <a:lstStyle/>
                    <a:p>
                      <a:pPr marL="0" marR="0" indent="0" algn="l" defTabSz="914400" rtl="0" eaLnBrk="1" fontAlgn="base" latinLnBrk="1" hangingPunct="1">
                        <a:lnSpc>
                          <a:spcPct val="130000"/>
                        </a:lnSpc>
                        <a:spcBef>
                          <a:spcPts val="0"/>
                        </a:spcBef>
                        <a:spcAft>
                          <a:spcPts val="0"/>
                        </a:spcAft>
                      </a:pPr>
                      <a:r>
                        <a:rPr lang="en-US" altLang="ko-KR" sz="1400" b="0" kern="0" spc="-100" dirty="0">
                          <a:solidFill>
                            <a:sysClr val="windowText" lastClr="000000"/>
                          </a:solidFill>
                          <a:effectLst/>
                          <a:latin typeface="Arial" panose="020B0604020202020204" pitchFamily="34" charset="0"/>
                          <a:ea typeface="맑은 고딕" panose="020B0503020000020004" pitchFamily="50" charset="-127"/>
                          <a:cs typeface="Arial" panose="020B0604020202020204" pitchFamily="34" charset="0"/>
                        </a:rPr>
                        <a:t>‣ Gender</a:t>
                      </a:r>
                      <a:r>
                        <a:rPr lang="ko-KR" altLang="en-US" sz="1400" b="0" kern="0" spc="-100" dirty="0">
                          <a:solidFill>
                            <a:sysClr val="windowText" lastClr="000000"/>
                          </a:solidFill>
                          <a:effectLst/>
                          <a:latin typeface="Arial" panose="020B0604020202020204" pitchFamily="34" charset="0"/>
                          <a:ea typeface="맑은 고딕" panose="020B0503020000020004" pitchFamily="50" charset="-127"/>
                          <a:cs typeface="Arial" panose="020B0604020202020204" pitchFamily="34" charset="0"/>
                        </a:rPr>
                        <a:t> </a:t>
                      </a:r>
                      <a:endParaRPr lang="en-US" altLang="ko-KR" sz="1400" b="0" kern="0" spc="-100" dirty="0">
                        <a:solidFill>
                          <a:sysClr val="windowText" lastClr="000000"/>
                        </a:solidFill>
                        <a:effectLst/>
                        <a:latin typeface="Arial" panose="020B0604020202020204" pitchFamily="34" charset="0"/>
                        <a:ea typeface="맑은 고딕" panose="020B0503020000020004" pitchFamily="50" charset="-127"/>
                        <a:cs typeface="Arial" panose="020B0604020202020204" pitchFamily="34" charset="0"/>
                      </a:endParaRPr>
                    </a:p>
                    <a:p>
                      <a:pPr marL="0" marR="0" indent="0" algn="l" defTabSz="914400" rtl="0" eaLnBrk="1" fontAlgn="base" latinLnBrk="1" hangingPunct="1">
                        <a:lnSpc>
                          <a:spcPct val="130000"/>
                        </a:lnSpc>
                        <a:spcBef>
                          <a:spcPts val="0"/>
                        </a:spcBef>
                        <a:spcAft>
                          <a:spcPts val="0"/>
                        </a:spcAft>
                      </a:pPr>
                      <a:r>
                        <a:rPr lang="ko-KR" altLang="en-US" sz="1100" b="0" kern="0" spc="0" dirty="0" smtClean="0">
                          <a:solidFill>
                            <a:srgbClr val="0000FF"/>
                          </a:solidFill>
                          <a:effectLst/>
                          <a:latin typeface="Arial" panose="020B0604020202020204" pitchFamily="34" charset="0"/>
                          <a:ea typeface="+mn-ea"/>
                          <a:cs typeface="Arial" panose="020B0604020202020204" pitchFamily="34" charset="0"/>
                        </a:rPr>
                        <a:t>☞ </a:t>
                      </a:r>
                      <a:r>
                        <a:rPr lang="en-GB" altLang="ko-KR" sz="1100" b="0" kern="0" spc="0" dirty="0" smtClean="0">
                          <a:solidFill>
                            <a:srgbClr val="0000FF"/>
                          </a:solidFill>
                          <a:effectLst/>
                          <a:latin typeface="Arial" panose="020B0604020202020204" pitchFamily="34" charset="0"/>
                          <a:ea typeface="+mn-ea"/>
                          <a:cs typeface="Arial" panose="020B0604020202020204" pitchFamily="34" charset="0"/>
                        </a:rPr>
                        <a:t>Mark </a:t>
                      </a:r>
                      <a:r>
                        <a:rPr lang="en-GB" altLang="ko-KR" sz="1100" b="0" kern="0" spc="0" dirty="0">
                          <a:solidFill>
                            <a:srgbClr val="0000FF"/>
                          </a:solidFill>
                          <a:effectLst/>
                          <a:latin typeface="Arial" panose="020B0604020202020204" pitchFamily="34" charset="0"/>
                          <a:ea typeface="+mn-ea"/>
                          <a:cs typeface="Arial" panose="020B0604020202020204" pitchFamily="34" charset="0"/>
                        </a:rPr>
                        <a:t>with </a:t>
                      </a:r>
                      <a:endParaRPr lang="ko-KR" altLang="en-US" sz="1100" b="0" kern="0" spc="-100" dirty="0">
                        <a:solidFill>
                          <a:sysClr val="windowText" lastClr="000000"/>
                        </a:solidFill>
                        <a:effectLst/>
                        <a:latin typeface="Arial" panose="020B0604020202020204" pitchFamily="34" charset="0"/>
                        <a:ea typeface="맑은 고딕" panose="020B0503020000020004" pitchFamily="50" charset="-127"/>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marL="12700" marR="0" indent="0" algn="l" defTabSz="914400" rtl="0" eaLnBrk="1" fontAlgn="base" latinLnBrk="1" hangingPunct="1">
                        <a:lnSpc>
                          <a:spcPct val="130000"/>
                        </a:lnSpc>
                        <a:spcBef>
                          <a:spcPts val="0"/>
                        </a:spcBef>
                        <a:spcAft>
                          <a:spcPts val="0"/>
                        </a:spcAft>
                        <a:buClrTx/>
                        <a:buSzTx/>
                        <a:buFontTx/>
                        <a:buNone/>
                        <a:tabLst/>
                        <a:defRPr/>
                      </a:pPr>
                      <a:r>
                        <a:rPr lang="ko-KR" altLang="en-US" sz="1400" b="0" i="0" kern="1200" spc="0" dirty="0">
                          <a:solidFill>
                            <a:schemeClr val="tx1"/>
                          </a:solidFill>
                          <a:effectLst/>
                          <a:latin typeface="Arial" panose="020B0604020202020204" pitchFamily="34" charset="0"/>
                          <a:ea typeface="+mn-ea"/>
                          <a:cs typeface="Arial" panose="020B0604020202020204" pitchFamily="34" charset="0"/>
                        </a:rPr>
                        <a:t>☐ </a:t>
                      </a:r>
                      <a:r>
                        <a:rPr lang="en-US" altLang="ko-KR" sz="1400" b="0" i="0" kern="0" spc="0" dirty="0">
                          <a:solidFill>
                            <a:schemeClr val="tx1"/>
                          </a:solidFill>
                          <a:effectLst/>
                          <a:latin typeface="Arial" panose="020B0604020202020204" pitchFamily="34" charset="0"/>
                          <a:ea typeface="+mn-ea"/>
                          <a:cs typeface="Arial" panose="020B0604020202020204" pitchFamily="34" charset="0"/>
                        </a:rPr>
                        <a:t>She/her</a:t>
                      </a:r>
                      <a:endParaRPr lang="ko-KR" altLang="en-US" sz="1400" b="0" i="0" kern="0" spc="0" dirty="0">
                        <a:solidFill>
                          <a:schemeClr val="tx1"/>
                        </a:solidFill>
                        <a:effectLst/>
                        <a:latin typeface="Arial" panose="020B0604020202020204" pitchFamily="34" charset="0"/>
                        <a:ea typeface="+mn-ea"/>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marL="12700" marR="0" indent="0" algn="l" defTabSz="914400" rtl="0" eaLnBrk="1" fontAlgn="base" latinLnBrk="1" hangingPunct="1">
                        <a:lnSpc>
                          <a:spcPct val="130000"/>
                        </a:lnSpc>
                        <a:spcBef>
                          <a:spcPts val="0"/>
                        </a:spcBef>
                        <a:spcAft>
                          <a:spcPts val="0"/>
                        </a:spcAft>
                        <a:buClrTx/>
                        <a:buSzTx/>
                        <a:buFontTx/>
                        <a:buNone/>
                        <a:tabLst/>
                        <a:defRPr/>
                      </a:pPr>
                      <a:r>
                        <a:rPr lang="ko-KR" altLang="en-US" sz="1400" b="0" i="0" kern="1200" spc="0" dirty="0">
                          <a:solidFill>
                            <a:schemeClr val="tx1"/>
                          </a:solidFill>
                          <a:effectLst/>
                          <a:latin typeface="Arial" panose="020B0604020202020204" pitchFamily="34" charset="0"/>
                          <a:ea typeface="+mn-ea"/>
                          <a:cs typeface="Arial" panose="020B0604020202020204" pitchFamily="34" charset="0"/>
                        </a:rPr>
                        <a:t>☐ </a:t>
                      </a:r>
                      <a:r>
                        <a:rPr lang="en-US" altLang="ko-KR" sz="1400" b="0" i="0" kern="1200" spc="0" dirty="0">
                          <a:solidFill>
                            <a:schemeClr val="tx1"/>
                          </a:solidFill>
                          <a:effectLst/>
                          <a:latin typeface="Arial" panose="020B0604020202020204" pitchFamily="34" charset="0"/>
                          <a:ea typeface="+mn-ea"/>
                          <a:cs typeface="Arial" panose="020B0604020202020204" pitchFamily="34" charset="0"/>
                        </a:rPr>
                        <a:t>He/him</a:t>
                      </a:r>
                      <a:endParaRPr lang="ko-KR" altLang="en-US" sz="1400" b="0" i="0" kern="1200" spc="0" dirty="0">
                        <a:solidFill>
                          <a:schemeClr val="tx1"/>
                        </a:solidFill>
                        <a:effectLst/>
                        <a:latin typeface="Arial" panose="020B0604020202020204" pitchFamily="34" charset="0"/>
                        <a:ea typeface="+mn-ea"/>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marL="12700" marR="0" indent="0" algn="l" defTabSz="914400" rtl="0" eaLnBrk="1" fontAlgn="base" latinLnBrk="1" hangingPunct="1">
                        <a:lnSpc>
                          <a:spcPct val="130000"/>
                        </a:lnSpc>
                        <a:spcBef>
                          <a:spcPts val="0"/>
                        </a:spcBef>
                        <a:spcAft>
                          <a:spcPts val="0"/>
                        </a:spcAft>
                        <a:buClrTx/>
                        <a:buSzTx/>
                        <a:buFontTx/>
                        <a:buNone/>
                        <a:tabLst/>
                        <a:defRPr/>
                      </a:pPr>
                      <a:r>
                        <a:rPr lang="ko-KR" altLang="en-US" sz="1400" b="0" i="0" kern="1200" spc="0" dirty="0">
                          <a:solidFill>
                            <a:schemeClr val="tx1"/>
                          </a:solidFill>
                          <a:effectLst/>
                          <a:latin typeface="Arial" panose="020B0604020202020204" pitchFamily="34" charset="0"/>
                          <a:ea typeface="+mn-ea"/>
                          <a:cs typeface="Arial" panose="020B0604020202020204" pitchFamily="34" charset="0"/>
                        </a:rPr>
                        <a:t>☐ </a:t>
                      </a:r>
                      <a:r>
                        <a:rPr lang="en-US" altLang="ko-KR" sz="1400" b="0" i="0" kern="1200" spc="0" dirty="0">
                          <a:solidFill>
                            <a:schemeClr val="tx1"/>
                          </a:solidFill>
                          <a:effectLst/>
                          <a:latin typeface="Arial" panose="020B0604020202020204" pitchFamily="34" charset="0"/>
                          <a:ea typeface="+mn-ea"/>
                          <a:cs typeface="Arial" panose="020B0604020202020204" pitchFamily="34" charset="0"/>
                        </a:rPr>
                        <a:t>They/them</a:t>
                      </a:r>
                      <a:endParaRPr lang="ko-KR" altLang="en-US" sz="1400" b="0" i="0" kern="1200" spc="0" dirty="0">
                        <a:solidFill>
                          <a:schemeClr val="tx1"/>
                        </a:solidFill>
                        <a:effectLst/>
                        <a:latin typeface="Arial" panose="020B0604020202020204" pitchFamily="34" charset="0"/>
                        <a:ea typeface="+mn-ea"/>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marL="12700" marR="0" indent="0" algn="l" defTabSz="914400" rtl="0" eaLnBrk="1" fontAlgn="base" latinLnBrk="1" hangingPunct="1">
                        <a:lnSpc>
                          <a:spcPct val="130000"/>
                        </a:lnSpc>
                        <a:spcBef>
                          <a:spcPts val="0"/>
                        </a:spcBef>
                        <a:spcAft>
                          <a:spcPts val="0"/>
                        </a:spcAft>
                        <a:buClrTx/>
                        <a:buSzTx/>
                        <a:buFontTx/>
                        <a:buNone/>
                        <a:tabLst/>
                        <a:defRPr/>
                      </a:pPr>
                      <a:r>
                        <a:rPr lang="ko-KR" altLang="en-US" sz="1400" b="0" i="0" kern="1200" spc="0" dirty="0">
                          <a:solidFill>
                            <a:schemeClr val="tx1"/>
                          </a:solidFill>
                          <a:effectLst/>
                          <a:latin typeface="Arial" panose="020B0604020202020204" pitchFamily="34" charset="0"/>
                          <a:ea typeface="+mn-ea"/>
                          <a:cs typeface="Arial" panose="020B0604020202020204" pitchFamily="34" charset="0"/>
                        </a:rPr>
                        <a:t>☐</a:t>
                      </a:r>
                      <a:r>
                        <a:rPr lang="en-US" altLang="ko-KR" sz="1400" b="0" i="0" kern="1200" spc="0" dirty="0">
                          <a:solidFill>
                            <a:schemeClr val="tx1"/>
                          </a:solidFill>
                          <a:effectLst/>
                          <a:latin typeface="Arial" panose="020B0604020202020204" pitchFamily="34" charset="0"/>
                          <a:ea typeface="+mn-ea"/>
                          <a:cs typeface="Arial" panose="020B0604020202020204" pitchFamily="34" charset="0"/>
                        </a:rPr>
                        <a:t> Other _________</a:t>
                      </a:r>
                      <a:endParaRPr lang="ko-KR" altLang="en-US" sz="1400" b="0" i="0" kern="1200" spc="0" dirty="0">
                        <a:solidFill>
                          <a:schemeClr val="tx1"/>
                        </a:solidFill>
                        <a:effectLst/>
                        <a:latin typeface="Arial" panose="020B0604020202020204" pitchFamily="34" charset="0"/>
                        <a:ea typeface="+mn-ea"/>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4149179132"/>
                  </a:ext>
                </a:extLst>
              </a:tr>
              <a:tr h="468000">
                <a:tc vMerge="1">
                  <a:txBody>
                    <a:bodyPr/>
                    <a:lstStyle/>
                    <a:p>
                      <a:endParaRPr lang="en-US"/>
                    </a:p>
                  </a:txBody>
                  <a:tcPr/>
                </a:tc>
                <a:tc>
                  <a:txBody>
                    <a:bodyPr/>
                    <a:lstStyle/>
                    <a:p>
                      <a:pPr marL="0" marR="0" indent="0" algn="just" defTabSz="914400" rtl="0" eaLnBrk="1" fontAlgn="base" latinLnBrk="1" hangingPunct="1">
                        <a:lnSpc>
                          <a:spcPct val="130000"/>
                        </a:lnSpc>
                        <a:spcBef>
                          <a:spcPts val="0"/>
                        </a:spcBef>
                        <a:spcAft>
                          <a:spcPts val="0"/>
                        </a:spcAft>
                        <a:buClrTx/>
                        <a:buSzTx/>
                        <a:buFontTx/>
                        <a:buNone/>
                        <a:tabLst/>
                        <a:defRPr/>
                      </a:pPr>
                      <a:r>
                        <a:rPr lang="en-US" altLang="ko-KR" sz="1400" b="0" kern="0" spc="-100" dirty="0">
                          <a:solidFill>
                            <a:sysClr val="windowText" lastClr="000000"/>
                          </a:solidFill>
                          <a:effectLst/>
                          <a:latin typeface="Arial" panose="020B0604020202020204" pitchFamily="34" charset="0"/>
                          <a:ea typeface="맑은 고딕" panose="020B0503020000020004" pitchFamily="50" charset="-127"/>
                          <a:cs typeface="Arial" panose="020B0604020202020204" pitchFamily="34" charset="0"/>
                        </a:rPr>
                        <a:t>‣ </a:t>
                      </a:r>
                      <a:r>
                        <a:rPr lang="en-GB" altLang="ko-KR" sz="1400" b="0" kern="0" spc="-100" dirty="0">
                          <a:solidFill>
                            <a:sysClr val="windowText" lastClr="000000"/>
                          </a:solidFill>
                          <a:effectLst/>
                          <a:latin typeface="Arial" panose="020B0604020202020204" pitchFamily="34" charset="0"/>
                          <a:ea typeface="맑은 고딕" panose="020B0503020000020004" pitchFamily="50" charset="-127"/>
                          <a:cs typeface="Arial" panose="020B0604020202020204" pitchFamily="34" charset="0"/>
                        </a:rPr>
                        <a:t>Phone Number</a:t>
                      </a:r>
                      <a:endParaRPr lang="ko-KR" altLang="en-US" sz="1400" b="0" kern="0" spc="0" dirty="0">
                        <a:solidFill>
                          <a:sysClr val="windowText" lastClr="000000"/>
                        </a:solidFill>
                        <a:effectLst/>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gridSpan="2">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GB" altLang="ko-KR" sz="1200" b="0" i="1" kern="0" spc="0" dirty="0">
                          <a:solidFill>
                            <a:srgbClr val="0000FF"/>
                          </a:solidFill>
                          <a:effectLst/>
                          <a:latin typeface="Arial" panose="020B0604020202020204" pitchFamily="34" charset="0"/>
                          <a:ea typeface="+mn-ea"/>
                          <a:cs typeface="Arial" panose="020B0604020202020204" pitchFamily="34" charset="0"/>
                        </a:rPr>
                        <a:t>+Country </a:t>
                      </a:r>
                      <a:r>
                        <a:rPr lang="en-GB" altLang="ko-KR" sz="1200" b="0" i="1" kern="0" spc="0" dirty="0" smtClean="0">
                          <a:solidFill>
                            <a:srgbClr val="0000FF"/>
                          </a:solidFill>
                          <a:effectLst/>
                          <a:latin typeface="Arial" panose="020B0604020202020204" pitchFamily="34" charset="0"/>
                          <a:ea typeface="+mn-ea"/>
                          <a:cs typeface="Arial" panose="020B0604020202020204" pitchFamily="34" charset="0"/>
                        </a:rPr>
                        <a:t>Code</a:t>
                      </a:r>
                      <a:r>
                        <a:rPr lang="en-GB" altLang="ko-KR" sz="1200" b="0" i="1" kern="0" spc="0" baseline="0" dirty="0" smtClean="0">
                          <a:solidFill>
                            <a:srgbClr val="0000FF"/>
                          </a:solidFill>
                          <a:effectLst/>
                          <a:latin typeface="Arial" panose="020B0604020202020204" pitchFamily="34" charset="0"/>
                          <a:ea typeface="+mn-ea"/>
                          <a:cs typeface="Arial" panose="020B0604020202020204" pitchFamily="34" charset="0"/>
                        </a:rPr>
                        <a:t> </a:t>
                      </a:r>
                      <a:r>
                        <a:rPr lang="en-GB" altLang="ko-KR" sz="1200" b="0" i="1" kern="0" spc="0" dirty="0" smtClean="0">
                          <a:solidFill>
                            <a:srgbClr val="0000FF"/>
                          </a:solidFill>
                          <a:effectLst/>
                          <a:latin typeface="Arial" panose="020B0604020202020204" pitchFamily="34" charset="0"/>
                          <a:ea typeface="+mn-ea"/>
                          <a:cs typeface="Arial" panose="020B0604020202020204" pitchFamily="34" charset="0"/>
                        </a:rPr>
                        <a:t>000-0000-0000</a:t>
                      </a:r>
                      <a:endParaRPr lang="ko-KR" altLang="en-US" sz="1200" b="0" i="1" kern="0" spc="0" dirty="0">
                        <a:solidFill>
                          <a:srgbClr val="0000FF"/>
                        </a:solidFill>
                        <a:effectLst/>
                        <a:latin typeface="Arial" panose="020B0604020202020204" pitchFamily="34" charset="0"/>
                        <a:ea typeface="+mn-ea"/>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hMerge="1">
                  <a:txBody>
                    <a:bodyPr/>
                    <a:lstStyle/>
                    <a:p>
                      <a:endParaRPr lang="en-US"/>
                    </a:p>
                  </a:txBody>
                  <a:tcPr/>
                </a:tc>
                <a:tc>
                  <a:txBody>
                    <a:bodyPr/>
                    <a:lstStyle/>
                    <a:p>
                      <a:pPr marL="0" marR="0" lvl="0" indent="0" algn="l" defTabSz="914400" rtl="0" eaLnBrk="1" fontAlgn="base" latinLnBrk="1" hangingPunct="1">
                        <a:lnSpc>
                          <a:spcPct val="130000"/>
                        </a:lnSpc>
                        <a:spcBef>
                          <a:spcPts val="0"/>
                        </a:spcBef>
                        <a:spcAft>
                          <a:spcPts val="0"/>
                        </a:spcAft>
                        <a:buClrTx/>
                        <a:buSzTx/>
                        <a:buFontTx/>
                        <a:buNone/>
                        <a:tabLst/>
                        <a:defRPr/>
                      </a:pPr>
                      <a:r>
                        <a:rPr lang="en-US" altLang="ko-KR" sz="1400" b="0" kern="0" spc="-100" dirty="0">
                          <a:solidFill>
                            <a:sysClr val="windowText" lastClr="000000"/>
                          </a:solidFill>
                          <a:effectLst/>
                          <a:latin typeface="Arial" panose="020B0604020202020204" pitchFamily="34" charset="0"/>
                          <a:ea typeface="+mn-ea"/>
                          <a:cs typeface="Arial" panose="020B0604020202020204" pitchFamily="34" charset="0"/>
                        </a:rPr>
                        <a:t>‣ </a:t>
                      </a:r>
                      <a:r>
                        <a:rPr lang="en-GB" altLang="ko-KR" sz="1400" b="0" kern="0" spc="-100" dirty="0">
                          <a:solidFill>
                            <a:sysClr val="windowText" lastClr="000000"/>
                          </a:solidFill>
                          <a:effectLst/>
                          <a:latin typeface="Arial" panose="020B0604020202020204" pitchFamily="34" charset="0"/>
                          <a:ea typeface="+mn-ea"/>
                          <a:cs typeface="Arial" panose="020B0604020202020204" pitchFamily="34" charset="0"/>
                        </a:rPr>
                        <a:t>Email</a:t>
                      </a:r>
                      <a:endParaRPr lang="ko-KR" altLang="en-US" sz="1400" b="0" kern="0" spc="0" dirty="0">
                        <a:solidFill>
                          <a:sysClr val="windowText" lastClr="000000"/>
                        </a:solidFill>
                        <a:effectLst/>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marL="12700" marR="0" indent="0" algn="l" defTabSz="914400" rtl="0" eaLnBrk="1" fontAlgn="base" latinLnBrk="1" hangingPunct="1">
                        <a:lnSpc>
                          <a:spcPct val="130000"/>
                        </a:lnSpc>
                        <a:spcBef>
                          <a:spcPts val="0"/>
                        </a:spcBef>
                        <a:spcAft>
                          <a:spcPts val="0"/>
                        </a:spcAft>
                        <a:buClrTx/>
                        <a:buSzTx/>
                        <a:buFontTx/>
                        <a:buNone/>
                        <a:tabLst/>
                        <a:defRPr/>
                      </a:pPr>
                      <a:endParaRPr lang="ko-KR" altLang="en-US" sz="1400" b="0" i="1" kern="0" spc="0" dirty="0">
                        <a:solidFill>
                          <a:srgbClr val="0000FF"/>
                        </a:solidFill>
                        <a:effectLst/>
                        <a:latin typeface="Arial" panose="020B0604020202020204" pitchFamily="34" charset="0"/>
                        <a:ea typeface="+mn-ea"/>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4276621197"/>
                  </a:ext>
                </a:extLst>
              </a:tr>
              <a:tr h="468000">
                <a:tc vMerge="1">
                  <a:txBody>
                    <a:bodyPr/>
                    <a:lstStyle/>
                    <a:p>
                      <a:pPr latinLnBrk="1"/>
                      <a:endParaRPr lang="ko-KR" altLang="en-US"/>
                    </a:p>
                  </a:txBody>
                  <a:tcPr/>
                </a:tc>
                <a:tc>
                  <a:txBody>
                    <a:bodyPr/>
                    <a:lstStyle/>
                    <a:p>
                      <a:pPr marL="0" marR="0" lvl="0" indent="0" algn="l" defTabSz="914400" rtl="0" eaLnBrk="1" fontAlgn="base" latinLnBrk="1" hangingPunct="1">
                        <a:lnSpc>
                          <a:spcPct val="130000"/>
                        </a:lnSpc>
                        <a:spcBef>
                          <a:spcPts val="0"/>
                        </a:spcBef>
                        <a:spcAft>
                          <a:spcPts val="0"/>
                        </a:spcAft>
                        <a:buClrTx/>
                        <a:buSzTx/>
                        <a:buFontTx/>
                        <a:buNone/>
                        <a:tabLst/>
                        <a:defRPr/>
                      </a:pPr>
                      <a:r>
                        <a:rPr lang="en-US" altLang="ko-KR" sz="1400" b="0" kern="0" spc="-100" dirty="0">
                          <a:solidFill>
                            <a:srgbClr val="000000"/>
                          </a:solidFill>
                          <a:effectLst/>
                          <a:latin typeface="Arial" panose="020B0604020202020204" pitchFamily="34" charset="0"/>
                          <a:ea typeface="+mn-ea"/>
                          <a:cs typeface="Arial" panose="020B0604020202020204" pitchFamily="34" charset="0"/>
                        </a:rPr>
                        <a:t>‣ </a:t>
                      </a:r>
                      <a:r>
                        <a:rPr lang="en-GB" altLang="ko-KR" sz="1400" b="0" kern="0" spc="-100" dirty="0">
                          <a:solidFill>
                            <a:srgbClr val="000000"/>
                          </a:solidFill>
                          <a:effectLst/>
                          <a:latin typeface="Arial" panose="020B0604020202020204" pitchFamily="34" charset="0"/>
                          <a:ea typeface="+mn-ea"/>
                          <a:cs typeface="Arial" panose="020B0604020202020204" pitchFamily="34" charset="0"/>
                        </a:rPr>
                        <a:t>Nationality</a:t>
                      </a:r>
                      <a:endParaRPr lang="ko-KR" altLang="en-US" sz="1400" b="0"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gridSpan="2">
                  <a:txBody>
                    <a:bodyPr/>
                    <a:lstStyle/>
                    <a:p>
                      <a:pPr marL="12700" marR="0" lvl="0" indent="0" algn="l" defTabSz="914400" rtl="0" eaLnBrk="1" fontAlgn="base" latinLnBrk="1" hangingPunct="1">
                        <a:lnSpc>
                          <a:spcPct val="130000"/>
                        </a:lnSpc>
                        <a:spcBef>
                          <a:spcPts val="0"/>
                        </a:spcBef>
                        <a:spcAft>
                          <a:spcPts val="0"/>
                        </a:spcAft>
                        <a:buClrTx/>
                        <a:buSzTx/>
                        <a:buFontTx/>
                        <a:buNone/>
                        <a:tabLst/>
                        <a:defRPr/>
                      </a:pPr>
                      <a:r>
                        <a:rPr lang="en-US" altLang="ko-KR" sz="1200" b="0" i="1" kern="0" spc="0" dirty="0">
                          <a:solidFill>
                            <a:srgbClr val="0000FF"/>
                          </a:solidFill>
                          <a:effectLst/>
                          <a:latin typeface="Arial" panose="020B0604020202020204" pitchFamily="34" charset="0"/>
                          <a:ea typeface="+mn-ea"/>
                          <a:cs typeface="Arial" panose="020B0604020202020204" pitchFamily="34" charset="0"/>
                        </a:rPr>
                        <a:t>(e.g.) Republic of Korea</a:t>
                      </a:r>
                      <a:endParaRPr lang="ko-KR" altLang="en-US" sz="1200" b="0" i="1" kern="0" spc="0" dirty="0">
                        <a:solidFill>
                          <a:srgbClr val="0000FF"/>
                        </a:solidFill>
                        <a:effectLst/>
                        <a:latin typeface="Arial" panose="020B0604020202020204" pitchFamily="34" charset="0"/>
                        <a:ea typeface="+mn-ea"/>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hMerge="1">
                  <a:txBody>
                    <a:bodyPr/>
                    <a:lstStyle/>
                    <a:p>
                      <a:pPr marL="0" marR="0" lvl="0" indent="0" algn="l" defTabSz="914400" rtl="0" eaLnBrk="1" fontAlgn="base" latinLnBrk="1" hangingPunct="1">
                        <a:lnSpc>
                          <a:spcPct val="130000"/>
                        </a:lnSpc>
                        <a:spcBef>
                          <a:spcPts val="0"/>
                        </a:spcBef>
                        <a:spcAft>
                          <a:spcPts val="0"/>
                        </a:spcAft>
                        <a:buClrTx/>
                        <a:buSzTx/>
                        <a:buFontTx/>
                        <a:buNone/>
                        <a:tabLst/>
                        <a:defRPr/>
                      </a:pPr>
                      <a:endParaRPr lang="ko-KR" altLang="en-US" sz="1400" kern="0" spc="0" dirty="0">
                        <a:solidFill>
                          <a:srgbClr val="000000"/>
                        </a:solidFill>
                        <a:effectLst/>
                        <a:latin typeface="+mn-lt"/>
                      </a:endParaRPr>
                    </a:p>
                  </a:txBody>
                  <a:tcPr marL="64770" marR="64770" marT="17907" marB="17907" anchor="ctr"/>
                </a:tc>
                <a:tc>
                  <a:txBody>
                    <a:bodyPr/>
                    <a:lstStyle/>
                    <a:p>
                      <a:pPr marL="0" marR="0" lvl="0" indent="0" algn="l" defTabSz="914400" rtl="0" eaLnBrk="1" fontAlgn="base" latinLnBrk="1" hangingPunct="1">
                        <a:lnSpc>
                          <a:spcPct val="130000"/>
                        </a:lnSpc>
                        <a:spcBef>
                          <a:spcPts val="0"/>
                        </a:spcBef>
                        <a:spcAft>
                          <a:spcPts val="0"/>
                        </a:spcAft>
                        <a:buClrTx/>
                        <a:buSzTx/>
                        <a:buFontTx/>
                        <a:buNone/>
                        <a:tabLst/>
                        <a:defRPr/>
                      </a:pPr>
                      <a:r>
                        <a:rPr lang="en-US" altLang="ko-KR" sz="1400" b="0" kern="0" spc="-100" dirty="0" smtClean="0">
                          <a:solidFill>
                            <a:srgbClr val="000000"/>
                          </a:solidFill>
                          <a:effectLst/>
                          <a:latin typeface="Arial" panose="020B0604020202020204" pitchFamily="34" charset="0"/>
                          <a:ea typeface="+mn-ea"/>
                          <a:cs typeface="Arial" panose="020B0604020202020204" pitchFamily="34" charset="0"/>
                        </a:rPr>
                        <a:t>‣ Current Residential Address</a:t>
                      </a: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marL="12700" marR="0" lvl="0" indent="0" algn="l" defTabSz="914400" rtl="0" eaLnBrk="1" fontAlgn="base" latinLnBrk="1" hangingPunct="1">
                        <a:lnSpc>
                          <a:spcPct val="130000"/>
                        </a:lnSpc>
                        <a:spcBef>
                          <a:spcPts val="0"/>
                        </a:spcBef>
                        <a:spcAft>
                          <a:spcPts val="0"/>
                        </a:spcAft>
                        <a:buClrTx/>
                        <a:buSzTx/>
                        <a:buFontTx/>
                        <a:buNone/>
                        <a:tabLst/>
                        <a:defRPr/>
                      </a:pPr>
                      <a:r>
                        <a:rPr lang="en-US" altLang="ko-KR" sz="1200" b="0" i="1" kern="0" spc="0" dirty="0" smtClean="0">
                          <a:solidFill>
                            <a:srgbClr val="0000FF"/>
                          </a:solidFill>
                          <a:effectLst/>
                          <a:latin typeface="Arial" panose="020B0604020202020204" pitchFamily="34" charset="0"/>
                          <a:ea typeface="+mn-ea"/>
                          <a:cs typeface="Arial" panose="020B0604020202020204" pitchFamily="34" charset="0"/>
                        </a:rPr>
                        <a:t>3, </a:t>
                      </a:r>
                      <a:r>
                        <a:rPr lang="en-US" altLang="ko-KR" sz="1200" b="0" i="1" kern="0" spc="0" dirty="0" err="1" smtClean="0">
                          <a:solidFill>
                            <a:srgbClr val="0000FF"/>
                          </a:solidFill>
                          <a:effectLst/>
                          <a:latin typeface="Arial" panose="020B0604020202020204" pitchFamily="34" charset="0"/>
                          <a:ea typeface="+mn-ea"/>
                          <a:cs typeface="Arial" panose="020B0604020202020204" pitchFamily="34" charset="0"/>
                        </a:rPr>
                        <a:t>Dongsung-gil</a:t>
                      </a:r>
                      <a:r>
                        <a:rPr lang="en-US" altLang="ko-KR" sz="1200" b="0" i="1" kern="0" spc="0" dirty="0" smtClean="0">
                          <a:solidFill>
                            <a:srgbClr val="0000FF"/>
                          </a:solidFill>
                          <a:effectLst/>
                          <a:latin typeface="Arial" panose="020B0604020202020204" pitchFamily="34" charset="0"/>
                          <a:ea typeface="+mn-ea"/>
                          <a:cs typeface="Arial" panose="020B0604020202020204" pitchFamily="34" charset="0"/>
                        </a:rPr>
                        <a:t>, </a:t>
                      </a:r>
                      <a:r>
                        <a:rPr lang="en-US" altLang="ko-KR" sz="1200" b="0" i="1" kern="0" spc="0" dirty="0" err="1" smtClean="0">
                          <a:solidFill>
                            <a:srgbClr val="0000FF"/>
                          </a:solidFill>
                          <a:effectLst/>
                          <a:latin typeface="Arial" panose="020B0604020202020204" pitchFamily="34" charset="0"/>
                          <a:ea typeface="+mn-ea"/>
                          <a:cs typeface="Arial" panose="020B0604020202020204" pitchFamily="34" charset="0"/>
                        </a:rPr>
                        <a:t>Jongno-gu</a:t>
                      </a:r>
                      <a:r>
                        <a:rPr lang="en-US" altLang="ko-KR" sz="1200" b="0" i="1" kern="0" spc="0" dirty="0" smtClean="0">
                          <a:solidFill>
                            <a:srgbClr val="0000FF"/>
                          </a:solidFill>
                          <a:effectLst/>
                          <a:latin typeface="Arial" panose="020B0604020202020204" pitchFamily="34" charset="0"/>
                          <a:ea typeface="+mn-ea"/>
                          <a:cs typeface="Arial" panose="020B0604020202020204" pitchFamily="34" charset="0"/>
                        </a:rPr>
                        <a:t>, Seoul, Republic of Korea</a:t>
                      </a:r>
                      <a:endParaRPr lang="ko-KR" altLang="en-US" sz="1200" b="0" i="1" kern="0" spc="0" dirty="0">
                        <a:solidFill>
                          <a:srgbClr val="0000FF"/>
                        </a:solidFill>
                        <a:effectLst/>
                        <a:latin typeface="Arial" panose="020B0604020202020204" pitchFamily="34" charset="0"/>
                        <a:ea typeface="+mn-ea"/>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1621084415"/>
                  </a:ext>
                </a:extLst>
              </a:tr>
              <a:tr h="639949">
                <a:tc vMerge="1">
                  <a:txBody>
                    <a:bodyPr/>
                    <a:lstStyle/>
                    <a:p>
                      <a:pPr marL="0" marR="0" lvl="0" indent="0" algn="just" defTabSz="914400" rtl="0" eaLnBrk="1" fontAlgn="base" latinLnBrk="1" hangingPunct="1">
                        <a:lnSpc>
                          <a:spcPct val="130000"/>
                        </a:lnSpc>
                        <a:spcBef>
                          <a:spcPts val="0"/>
                        </a:spcBef>
                        <a:spcAft>
                          <a:spcPts val="0"/>
                        </a:spcAft>
                        <a:buClrTx/>
                        <a:buSzTx/>
                        <a:buFontTx/>
                        <a:buNone/>
                        <a:tabLst/>
                        <a:defRPr/>
                      </a:pPr>
                      <a:endParaRPr lang="ko-KR" altLang="en-US" sz="1400" kern="0" spc="0" dirty="0">
                        <a:solidFill>
                          <a:srgbClr val="FF0000"/>
                        </a:solidFill>
                        <a:effectLst/>
                        <a:latin typeface="+mn-lt"/>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rowSpan="2">
                  <a:txBody>
                    <a:bodyPr/>
                    <a:lstStyle/>
                    <a:p>
                      <a:pPr marL="12700" marR="0" lvl="0" indent="0" algn="l" defTabSz="914400" rtl="0" eaLnBrk="1" fontAlgn="base" latinLnBrk="1" hangingPunct="1">
                        <a:lnSpc>
                          <a:spcPct val="130000"/>
                        </a:lnSpc>
                        <a:spcBef>
                          <a:spcPts val="0"/>
                        </a:spcBef>
                        <a:spcAft>
                          <a:spcPts val="0"/>
                        </a:spcAft>
                        <a:buClrTx/>
                        <a:buSzTx/>
                        <a:buFontTx/>
                        <a:buNone/>
                        <a:tabLst/>
                        <a:defRPr/>
                      </a:pPr>
                      <a:r>
                        <a:rPr lang="en-US" altLang="ko-KR" sz="1400" b="0" kern="0" spc="-100" dirty="0">
                          <a:solidFill>
                            <a:srgbClr val="000000"/>
                          </a:solidFill>
                          <a:effectLst/>
                          <a:latin typeface="Arial" panose="020B0604020202020204" pitchFamily="34" charset="0"/>
                          <a:ea typeface="+mn-ea"/>
                          <a:cs typeface="Arial" panose="020B0604020202020204" pitchFamily="34" charset="0"/>
                        </a:rPr>
                        <a:t>‣ </a:t>
                      </a:r>
                      <a:r>
                        <a:rPr lang="en-GB" altLang="ko-KR" sz="1400" b="0" kern="0" spc="-100" dirty="0">
                          <a:solidFill>
                            <a:srgbClr val="000000"/>
                          </a:solidFill>
                          <a:effectLst/>
                          <a:latin typeface="Arial" panose="020B0604020202020204" pitchFamily="34" charset="0"/>
                          <a:ea typeface="+mn-ea"/>
                          <a:cs typeface="Arial" panose="020B0604020202020204" pitchFamily="34" charset="0"/>
                        </a:rPr>
                        <a:t>Residency Period</a:t>
                      </a:r>
                      <a:r>
                        <a:rPr lang="ko-KR" altLang="en-US" sz="1400" b="0" kern="0" spc="0" dirty="0">
                          <a:solidFill>
                            <a:srgbClr val="0000FF"/>
                          </a:solidFill>
                          <a:effectLst/>
                          <a:latin typeface="Arial" panose="020B0604020202020204" pitchFamily="34" charset="0"/>
                          <a:ea typeface="+mn-ea"/>
                          <a:cs typeface="Arial" panose="020B0604020202020204" pitchFamily="34" charset="0"/>
                        </a:rPr>
                        <a:t>  </a:t>
                      </a:r>
                      <a:endParaRPr lang="en-US" altLang="ko-KR" sz="1400" b="0" kern="0" spc="0" dirty="0" smtClean="0">
                        <a:solidFill>
                          <a:srgbClr val="0000FF"/>
                        </a:solidFill>
                        <a:effectLst/>
                        <a:latin typeface="Arial" panose="020B0604020202020204" pitchFamily="34" charset="0"/>
                        <a:ea typeface="+mn-ea"/>
                        <a:cs typeface="Arial" panose="020B0604020202020204" pitchFamily="34" charset="0"/>
                      </a:endParaRPr>
                    </a:p>
                    <a:p>
                      <a:pPr marL="12700" marR="0" lvl="0" indent="0" algn="l" defTabSz="914400" rtl="0" eaLnBrk="1" fontAlgn="base" latinLnBrk="1" hangingPunct="1">
                        <a:lnSpc>
                          <a:spcPct val="130000"/>
                        </a:lnSpc>
                        <a:spcBef>
                          <a:spcPts val="0"/>
                        </a:spcBef>
                        <a:spcAft>
                          <a:spcPts val="0"/>
                        </a:spcAft>
                        <a:buClrTx/>
                        <a:buSzTx/>
                        <a:buFontTx/>
                        <a:buNone/>
                        <a:tabLst/>
                        <a:defRPr/>
                      </a:pPr>
                      <a:r>
                        <a:rPr lang="ko-KR" altLang="en-US" sz="1100" b="0" kern="0" spc="0" dirty="0" smtClean="0">
                          <a:solidFill>
                            <a:srgbClr val="0000FF"/>
                          </a:solidFill>
                          <a:effectLst/>
                          <a:latin typeface="Arial" panose="020B0604020202020204" pitchFamily="34" charset="0"/>
                          <a:ea typeface="+mn-ea"/>
                          <a:cs typeface="Arial" panose="020B0604020202020204" pitchFamily="34" charset="0"/>
                        </a:rPr>
                        <a:t>☞ </a:t>
                      </a:r>
                      <a:r>
                        <a:rPr lang="en-GB" altLang="ko-KR" sz="1100" b="0" kern="0" spc="0" dirty="0">
                          <a:solidFill>
                            <a:srgbClr val="0000FF"/>
                          </a:solidFill>
                          <a:effectLst/>
                          <a:latin typeface="Arial" panose="020B0604020202020204" pitchFamily="34" charset="0"/>
                          <a:ea typeface="+mn-ea"/>
                          <a:cs typeface="Arial" panose="020B0604020202020204" pitchFamily="34" charset="0"/>
                        </a:rPr>
                        <a:t>Please select only one of the two </a:t>
                      </a:r>
                      <a:r>
                        <a:rPr lang="en-GB" altLang="ko-KR" sz="1100" b="0" kern="0" spc="0" dirty="0" smtClean="0">
                          <a:solidFill>
                            <a:srgbClr val="0000FF"/>
                          </a:solidFill>
                          <a:effectLst/>
                          <a:latin typeface="Arial" panose="020B0604020202020204" pitchFamily="34" charset="0"/>
                          <a:ea typeface="+mn-ea"/>
                          <a:cs typeface="Arial" panose="020B0604020202020204" pitchFamily="34" charset="0"/>
                        </a:rPr>
                        <a:t>periods</a:t>
                      </a:r>
                    </a:p>
                    <a:p>
                      <a:pPr marL="12700" marR="0" lvl="0" indent="0" algn="l" defTabSz="914400" rtl="0" eaLnBrk="1" fontAlgn="base" latinLnBrk="1" hangingPunct="1">
                        <a:lnSpc>
                          <a:spcPct val="130000"/>
                        </a:lnSpc>
                        <a:spcBef>
                          <a:spcPts val="0"/>
                        </a:spcBef>
                        <a:spcAft>
                          <a:spcPts val="0"/>
                        </a:spcAft>
                        <a:buClrTx/>
                        <a:buSzTx/>
                        <a:buFontTx/>
                        <a:buNone/>
                        <a:tabLst/>
                        <a:defRPr/>
                      </a:pPr>
                      <a:r>
                        <a:rPr lang="en-GB" altLang="ko-KR" sz="1100" b="0" kern="0" spc="0" dirty="0" smtClean="0">
                          <a:solidFill>
                            <a:srgbClr val="0000FF"/>
                          </a:solidFill>
                          <a:effectLst/>
                          <a:latin typeface="Arial" panose="020B0604020202020204" pitchFamily="34" charset="0"/>
                          <a:ea typeface="+mn-ea"/>
                          <a:cs typeface="Arial" panose="020B0604020202020204" pitchFamily="34" charset="0"/>
                        </a:rPr>
                        <a:t>(Mark with       )</a:t>
                      </a:r>
                      <a:endParaRPr lang="en-GB" altLang="ko-KR" sz="1100" b="0" i="0" kern="1200" spc="0" dirty="0">
                        <a:solidFill>
                          <a:schemeClr val="tx1"/>
                        </a:solidFill>
                        <a:effectLst/>
                        <a:latin typeface="Arial" panose="020B0604020202020204" pitchFamily="34" charset="0"/>
                        <a:ea typeface="+mn-ea"/>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gridSpan="2">
                  <a:txBody>
                    <a:bodyPr/>
                    <a:lstStyle/>
                    <a:p>
                      <a:pPr latinLnBrk="1"/>
                      <a:r>
                        <a:rPr lang="ko-KR" altLang="en-US" sz="1400" b="0" i="0" kern="1200" dirty="0">
                          <a:solidFill>
                            <a:schemeClr val="tx1"/>
                          </a:solidFill>
                          <a:effectLst/>
                          <a:latin typeface="Arial" panose="020B0604020202020204" pitchFamily="34" charset="0"/>
                          <a:ea typeface="+mn-ea"/>
                          <a:cs typeface="Arial" panose="020B0604020202020204" pitchFamily="34" charset="0"/>
                        </a:rPr>
                        <a:t>☐  </a:t>
                      </a:r>
                      <a:r>
                        <a:rPr lang="en-US" altLang="ko-KR" sz="1400" b="0" spc="0" dirty="0">
                          <a:solidFill>
                            <a:schemeClr val="tx1"/>
                          </a:solidFill>
                          <a:latin typeface="Arial" panose="020B0604020202020204" pitchFamily="34" charset="0"/>
                          <a:cs typeface="Arial" panose="020B0604020202020204" pitchFamily="34" charset="0"/>
                        </a:rPr>
                        <a:t>(3rd Term) March – July 2026</a:t>
                      </a:r>
                      <a:endParaRPr lang="ko-KR" altLang="en-US" sz="1400" b="0" dirty="0">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hMerge="1">
                  <a:txBody>
                    <a:bodyPr/>
                    <a:lstStyle/>
                    <a:p>
                      <a:endParaRPr lang="en-US"/>
                    </a:p>
                  </a:txBody>
                  <a:tcPr/>
                </a:tc>
                <a:tc>
                  <a:txBody>
                    <a:bodyPr/>
                    <a:lstStyle/>
                    <a:p>
                      <a:pPr marL="12700" marR="0" lvl="0" indent="0" algn="l" defTabSz="914400" rtl="0" eaLnBrk="1" fontAlgn="base" latinLnBrk="1" hangingPunct="1">
                        <a:lnSpc>
                          <a:spcPct val="130000"/>
                        </a:lnSpc>
                        <a:spcBef>
                          <a:spcPts val="0"/>
                        </a:spcBef>
                        <a:spcAft>
                          <a:spcPts val="0"/>
                        </a:spcAft>
                        <a:buClrTx/>
                        <a:buSzTx/>
                        <a:buFontTx/>
                        <a:buNone/>
                        <a:tabLst/>
                        <a:defRPr/>
                      </a:pPr>
                      <a:r>
                        <a:rPr lang="en-US" altLang="ko-KR" sz="1400" b="0" kern="0" spc="-100" dirty="0">
                          <a:solidFill>
                            <a:srgbClr val="000000"/>
                          </a:solidFill>
                          <a:effectLst/>
                          <a:latin typeface="Arial" panose="020B0604020202020204" pitchFamily="34" charset="0"/>
                          <a:ea typeface="+mn-ea"/>
                          <a:cs typeface="Arial" panose="020B0604020202020204" pitchFamily="34" charset="0"/>
                        </a:rPr>
                        <a:t>‣ </a:t>
                      </a:r>
                      <a:r>
                        <a:rPr lang="en-GB" altLang="ko-KR" sz="1400" b="0" kern="0" spc="-100" dirty="0">
                          <a:solidFill>
                            <a:srgbClr val="000000"/>
                          </a:solidFill>
                          <a:effectLst/>
                          <a:latin typeface="Arial" panose="020B0604020202020204" pitchFamily="34" charset="0"/>
                          <a:ea typeface="+mn-ea"/>
                          <a:cs typeface="Arial" panose="020B0604020202020204" pitchFamily="34" charset="0"/>
                        </a:rPr>
                        <a:t>Genre</a:t>
                      </a:r>
                      <a:endParaRPr lang="ko-KR" altLang="en-US" sz="1400" b="0"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marL="12700" marR="0" lvl="0" indent="0" algn="l" defTabSz="914400" rtl="0" eaLnBrk="1" fontAlgn="base" latinLnBrk="1" hangingPunct="1">
                        <a:lnSpc>
                          <a:spcPct val="130000"/>
                        </a:lnSpc>
                        <a:spcBef>
                          <a:spcPts val="0"/>
                        </a:spcBef>
                        <a:spcAft>
                          <a:spcPts val="0"/>
                        </a:spcAft>
                        <a:buClrTx/>
                        <a:buSzTx/>
                        <a:buFontTx/>
                        <a:buNone/>
                        <a:tabLst/>
                        <a:defRPr/>
                      </a:pPr>
                      <a:r>
                        <a:rPr lang="en-US" altLang="ko-KR" sz="1200" b="0" i="1" kern="0" spc="0" dirty="0">
                          <a:solidFill>
                            <a:srgbClr val="0000FF"/>
                          </a:solidFill>
                          <a:effectLst/>
                          <a:latin typeface="Arial" panose="020B0604020202020204" pitchFamily="34" charset="0"/>
                          <a:ea typeface="+mn-ea"/>
                          <a:cs typeface="Arial" panose="020B0604020202020204" pitchFamily="34" charset="0"/>
                        </a:rPr>
                        <a:t>(e.g.) </a:t>
                      </a:r>
                      <a:r>
                        <a:rPr lang="en-GB" altLang="ko-KR" sz="1200" b="0" i="1" kern="0" spc="0" dirty="0">
                          <a:solidFill>
                            <a:srgbClr val="0000FF"/>
                          </a:solidFill>
                          <a:effectLst/>
                          <a:latin typeface="Arial" panose="020B0604020202020204" pitchFamily="34" charset="0"/>
                          <a:ea typeface="+mn-ea"/>
                          <a:cs typeface="Arial" panose="020B0604020202020204" pitchFamily="34" charset="0"/>
                        </a:rPr>
                        <a:t>Painting, </a:t>
                      </a:r>
                      <a:r>
                        <a:rPr lang="en-GB" altLang="ko-KR" sz="1200" b="0" i="1" kern="0" spc="0" dirty="0" smtClean="0">
                          <a:solidFill>
                            <a:srgbClr val="0000FF"/>
                          </a:solidFill>
                          <a:effectLst/>
                          <a:latin typeface="Arial" panose="020B0604020202020204" pitchFamily="34" charset="0"/>
                          <a:ea typeface="+mn-ea"/>
                          <a:cs typeface="Arial" panose="020B0604020202020204" pitchFamily="34" charset="0"/>
                        </a:rPr>
                        <a:t>Installation,</a:t>
                      </a:r>
                      <a:r>
                        <a:rPr lang="en-US" altLang="ko-KR" sz="1200" b="0" i="1" kern="0" spc="0" baseline="0" dirty="0" smtClean="0">
                          <a:solidFill>
                            <a:srgbClr val="0000FF"/>
                          </a:solidFill>
                          <a:effectLst/>
                          <a:latin typeface="Arial" panose="020B0604020202020204" pitchFamily="34" charset="0"/>
                          <a:ea typeface="+mn-ea"/>
                          <a:cs typeface="Arial" panose="020B0604020202020204" pitchFamily="34" charset="0"/>
                        </a:rPr>
                        <a:t> Research and Curating,</a:t>
                      </a:r>
                      <a:r>
                        <a:rPr lang="en-GB" altLang="ko-KR" sz="1200" b="0" i="1" kern="0" spc="0" dirty="0" smtClean="0">
                          <a:solidFill>
                            <a:srgbClr val="0000FF"/>
                          </a:solidFill>
                          <a:effectLst/>
                          <a:latin typeface="Arial" panose="020B0604020202020204" pitchFamily="34" charset="0"/>
                          <a:ea typeface="+mn-ea"/>
                          <a:cs typeface="Arial" panose="020B0604020202020204" pitchFamily="34" charset="0"/>
                        </a:rPr>
                        <a:t> </a:t>
                      </a:r>
                      <a:r>
                        <a:rPr lang="en-GB" altLang="ko-KR" sz="1200" b="0" i="1" kern="0" spc="0" dirty="0">
                          <a:solidFill>
                            <a:srgbClr val="0000FF"/>
                          </a:solidFill>
                          <a:effectLst/>
                          <a:latin typeface="Arial" panose="020B0604020202020204" pitchFamily="34" charset="0"/>
                          <a:ea typeface="+mn-ea"/>
                          <a:cs typeface="Arial" panose="020B0604020202020204" pitchFamily="34" charset="0"/>
                        </a:rPr>
                        <a:t>etc.</a:t>
                      </a:r>
                    </a:p>
                  </a:txBody>
                  <a:tcPr marL="64770" marR="64770" marT="17907" marB="17907" anchor="ctr">
                    <a:lnL w="12700" cap="flat" cmpd="sng" algn="ctr">
                      <a:solidFill>
                        <a:schemeClr val="bg1">
                          <a:lumMod val="65000"/>
                        </a:schemeClr>
                      </a:solidFill>
                      <a:prstDash val="solid"/>
                      <a:round/>
                      <a:headEnd type="none" w="med" len="med"/>
                      <a:tailEnd type="none" w="med" len="med"/>
                    </a:lnL>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2438102328"/>
                  </a:ext>
                </a:extLst>
              </a:tr>
              <a:tr h="639949">
                <a:tc vMerge="1">
                  <a:txBody>
                    <a:bodyPr/>
                    <a:lstStyle/>
                    <a:p>
                      <a:pPr marL="0" marR="0" lvl="0" indent="0" algn="just" defTabSz="914400" rtl="0" eaLnBrk="1" fontAlgn="base" latinLnBrk="1" hangingPunct="1">
                        <a:lnSpc>
                          <a:spcPct val="130000"/>
                        </a:lnSpc>
                        <a:spcBef>
                          <a:spcPts val="0"/>
                        </a:spcBef>
                        <a:spcAft>
                          <a:spcPts val="0"/>
                        </a:spcAft>
                        <a:buClrTx/>
                        <a:buSzTx/>
                        <a:buFontTx/>
                        <a:buNone/>
                        <a:tabLst/>
                        <a:defRPr/>
                      </a:pPr>
                      <a:endParaRPr lang="ko-KR" altLang="en-US" sz="1400" kern="0" spc="0">
                        <a:solidFill>
                          <a:srgbClr val="000000"/>
                        </a:solidFill>
                        <a:effectLst/>
                        <a:latin typeface="+mn-lt"/>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vMerge="1">
                  <a:txBody>
                    <a:bodyPr/>
                    <a:lstStyle/>
                    <a:p>
                      <a:pPr marL="12700" marR="0" lvl="0" indent="0" algn="l" defTabSz="914400" rtl="0" eaLnBrk="1" fontAlgn="base" latinLnBrk="1" hangingPunct="1">
                        <a:lnSpc>
                          <a:spcPct val="130000"/>
                        </a:lnSpc>
                        <a:spcBef>
                          <a:spcPts val="0"/>
                        </a:spcBef>
                        <a:spcAft>
                          <a:spcPts val="0"/>
                        </a:spcAft>
                        <a:buClrTx/>
                        <a:buSzTx/>
                        <a:buFontTx/>
                        <a:buNone/>
                        <a:tabLst/>
                        <a:defRPr/>
                      </a:pPr>
                      <a:endParaRPr lang="ko-KR" altLang="en-US" sz="1400" kern="0" spc="0" dirty="0">
                        <a:solidFill>
                          <a:srgbClr val="000000"/>
                        </a:solidFill>
                        <a:effectLst/>
                        <a:latin typeface="+mn-lt"/>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gridSpan="2">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ko-KR" altLang="en-US" sz="1400" b="0" i="0" kern="1200" dirty="0">
                          <a:solidFill>
                            <a:schemeClr val="tx1"/>
                          </a:solidFill>
                          <a:effectLst/>
                          <a:latin typeface="Arial" panose="020B0604020202020204" pitchFamily="34" charset="0"/>
                          <a:ea typeface="+mn-ea"/>
                          <a:cs typeface="Arial" panose="020B0604020202020204" pitchFamily="34" charset="0"/>
                        </a:rPr>
                        <a:t>☐  </a:t>
                      </a:r>
                      <a:r>
                        <a:rPr lang="en-US" altLang="ko-KR" sz="1400" b="0" kern="0" spc="0" dirty="0">
                          <a:solidFill>
                            <a:schemeClr val="tx1"/>
                          </a:solidFill>
                          <a:effectLst/>
                          <a:latin typeface="Arial" panose="020B0604020202020204" pitchFamily="34" charset="0"/>
                          <a:cs typeface="Arial" panose="020B0604020202020204" pitchFamily="34" charset="0"/>
                        </a:rPr>
                        <a:t>(4th Term) August – December 2026</a:t>
                      </a:r>
                      <a:endParaRPr lang="ko-KR" altLang="en-US" sz="1400" b="0" dirty="0">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hMerge="1">
                  <a:txBody>
                    <a:bodyPr/>
                    <a:lstStyle/>
                    <a:p>
                      <a:endParaRPr lang="en-US"/>
                    </a:p>
                  </a:txBody>
                  <a:tcPr/>
                </a:tc>
                <a:tc>
                  <a:txBody>
                    <a:bodyPr/>
                    <a:lstStyle/>
                    <a:p>
                      <a:pPr marL="12700" marR="0" lvl="0" indent="0" algn="l" defTabSz="914400" rtl="0" eaLnBrk="1" fontAlgn="base" latinLnBrk="1" hangingPunct="1">
                        <a:lnSpc>
                          <a:spcPct val="130000"/>
                        </a:lnSpc>
                        <a:spcBef>
                          <a:spcPts val="0"/>
                        </a:spcBef>
                        <a:spcAft>
                          <a:spcPts val="0"/>
                        </a:spcAft>
                        <a:buClrTx/>
                        <a:buSzTx/>
                        <a:buFontTx/>
                        <a:buNone/>
                        <a:tabLst/>
                        <a:defRPr/>
                      </a:pPr>
                      <a:r>
                        <a:rPr lang="en-US" altLang="ko-KR" sz="1400" b="0" kern="0" spc="-100" dirty="0">
                          <a:solidFill>
                            <a:sysClr val="windowText" lastClr="000000"/>
                          </a:solidFill>
                          <a:effectLst/>
                          <a:latin typeface="Arial" panose="020B0604020202020204" pitchFamily="34" charset="0"/>
                          <a:ea typeface="+mn-ea"/>
                          <a:cs typeface="Arial" panose="020B0604020202020204" pitchFamily="34" charset="0"/>
                        </a:rPr>
                        <a:t>‣ </a:t>
                      </a:r>
                      <a:r>
                        <a:rPr lang="en-GB" altLang="ko-KR" sz="1400" b="0" kern="0" spc="-100" dirty="0">
                          <a:solidFill>
                            <a:sysClr val="windowText" lastClr="000000"/>
                          </a:solidFill>
                          <a:effectLst/>
                          <a:latin typeface="Arial" panose="020B0604020202020204" pitchFamily="34" charset="0"/>
                          <a:ea typeface="+mn-ea"/>
                          <a:cs typeface="Arial" panose="020B0604020202020204" pitchFamily="34" charset="0"/>
                        </a:rPr>
                        <a:t>Available </a:t>
                      </a:r>
                    </a:p>
                    <a:p>
                      <a:pPr marL="12700" marR="0" lvl="0" indent="0" algn="l" defTabSz="914400" rtl="0" eaLnBrk="1" fontAlgn="base" latinLnBrk="1" hangingPunct="1">
                        <a:lnSpc>
                          <a:spcPct val="130000"/>
                        </a:lnSpc>
                        <a:spcBef>
                          <a:spcPts val="0"/>
                        </a:spcBef>
                        <a:spcAft>
                          <a:spcPts val="0"/>
                        </a:spcAft>
                        <a:buClrTx/>
                        <a:buSzTx/>
                        <a:buFontTx/>
                        <a:buNone/>
                        <a:tabLst/>
                        <a:defRPr/>
                      </a:pPr>
                      <a:r>
                        <a:rPr lang="en-GB" altLang="ko-KR" sz="1400" b="0" kern="0" spc="-100" dirty="0">
                          <a:solidFill>
                            <a:sysClr val="windowText" lastClr="000000"/>
                          </a:solidFill>
                          <a:effectLst/>
                          <a:latin typeface="Arial" panose="020B0604020202020204" pitchFamily="34" charset="0"/>
                          <a:ea typeface="+mn-ea"/>
                          <a:cs typeface="Arial" panose="020B0604020202020204" pitchFamily="34" charset="0"/>
                        </a:rPr>
                        <a:t>  Entry Date</a:t>
                      </a:r>
                      <a:endParaRPr lang="ko-KR" altLang="en-US" sz="1400" b="0"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en-US" altLang="ko-KR" sz="1200" b="0" i="1" kern="0" spc="0" dirty="0">
                          <a:solidFill>
                            <a:srgbClr val="0000FF"/>
                          </a:solidFill>
                          <a:effectLst/>
                          <a:latin typeface="Arial" panose="020B0604020202020204" pitchFamily="34" charset="0"/>
                          <a:ea typeface="+mn-ea"/>
                          <a:cs typeface="Arial" panose="020B0604020202020204" pitchFamily="34" charset="0"/>
                        </a:rPr>
                        <a:t>(e.g.) After March 00, 2026</a:t>
                      </a:r>
                      <a:r>
                        <a:rPr lang="ko-KR" altLang="en-US" sz="1200" b="0" i="0" kern="1200" dirty="0">
                          <a:solidFill>
                            <a:schemeClr val="tx1"/>
                          </a:solidFill>
                          <a:effectLst/>
                          <a:latin typeface="Arial" panose="020B0604020202020204" pitchFamily="34" charset="0"/>
                          <a:ea typeface="+mn-ea"/>
                          <a:cs typeface="Arial" panose="020B0604020202020204" pitchFamily="34" charset="0"/>
                        </a:rPr>
                        <a:t> </a:t>
                      </a:r>
                      <a:endParaRPr lang="en-GB" altLang="ko-KR" sz="1200" b="0" i="1" kern="0" spc="0" dirty="0">
                        <a:solidFill>
                          <a:srgbClr val="0000FF"/>
                        </a:solidFill>
                        <a:effectLst/>
                        <a:latin typeface="Arial" panose="020B0604020202020204" pitchFamily="34" charset="0"/>
                        <a:ea typeface="+mn-ea"/>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643472484"/>
                  </a:ext>
                </a:extLst>
              </a:tr>
              <a:tr h="467092">
                <a:tc rowSpan="2">
                  <a:txBody>
                    <a:bodyPr/>
                    <a:lstStyle/>
                    <a:p>
                      <a:pPr marL="82550" marR="0" indent="-82550" algn="l" defTabSz="914400" rtl="0" eaLnBrk="1" fontAlgn="base" latinLnBrk="0" hangingPunct="1">
                        <a:lnSpc>
                          <a:spcPct val="130000"/>
                        </a:lnSpc>
                        <a:spcBef>
                          <a:spcPts val="0"/>
                        </a:spcBef>
                        <a:spcAft>
                          <a:spcPts val="0"/>
                        </a:spcAft>
                        <a:buClrTx/>
                        <a:buSzTx/>
                        <a:buFontTx/>
                        <a:buNone/>
                        <a:tabLst/>
                        <a:defRPr/>
                      </a:pPr>
                      <a:r>
                        <a:rPr lang="en-US" altLang="ko-KR" sz="1400" b="0" kern="0" spc="0" dirty="0" smtClean="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r>
                        <a:rPr lang="en-GB" altLang="ko-KR" sz="1400" b="0" kern="0" spc="0" dirty="0" smtClean="0">
                          <a:solidFill>
                            <a:srgbClr val="000000"/>
                          </a:solidFill>
                          <a:effectLst/>
                          <a:latin typeface="Arial" panose="020B0604020202020204" pitchFamily="34" charset="0"/>
                          <a:ea typeface="+mn-ea"/>
                          <a:cs typeface="Arial" panose="020B0604020202020204" pitchFamily="34" charset="0"/>
                        </a:rPr>
                        <a:t>Year of First Exhibition Performance/Publication/Artistic Project</a:t>
                      </a: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914400" rtl="0" eaLnBrk="1" fontAlgn="base" latinLnBrk="0" hangingPunct="1">
                        <a:lnSpc>
                          <a:spcPct val="130000"/>
                        </a:lnSpc>
                        <a:spcBef>
                          <a:spcPts val="0"/>
                        </a:spcBef>
                        <a:spcAft>
                          <a:spcPts val="0"/>
                        </a:spcAft>
                        <a:buClrTx/>
                        <a:buSzTx/>
                        <a:buFontTx/>
                        <a:buNone/>
                        <a:tabLst/>
                        <a:defRPr/>
                      </a:pPr>
                      <a:r>
                        <a:rPr lang="en-US" altLang="ko-KR" sz="1400" b="0" kern="0" spc="-100" dirty="0">
                          <a:solidFill>
                            <a:srgbClr val="000000"/>
                          </a:solidFill>
                          <a:effectLst/>
                          <a:latin typeface="Arial" panose="020B0604020202020204" pitchFamily="34" charset="0"/>
                          <a:ea typeface="+mn-ea"/>
                          <a:cs typeface="Arial" panose="020B0604020202020204" pitchFamily="34" charset="0"/>
                        </a:rPr>
                        <a:t>‣ </a:t>
                      </a:r>
                      <a:r>
                        <a:rPr lang="en-GB" altLang="ko-KR" sz="1400" b="0" kern="0" spc="0" dirty="0" smtClean="0">
                          <a:solidFill>
                            <a:srgbClr val="000000"/>
                          </a:solidFill>
                          <a:effectLst/>
                          <a:latin typeface="Arial" panose="020B0604020202020204" pitchFamily="34" charset="0"/>
                          <a:ea typeface="맑은 고딕" panose="020B0503020000020004" pitchFamily="50" charset="-127"/>
                          <a:cs typeface="Arial" panose="020B0604020202020204" pitchFamily="34" charset="0"/>
                        </a:rPr>
                        <a:t>Title</a:t>
                      </a:r>
                      <a:endParaRPr lang="ko-KR" altLang="en-US" sz="1400" b="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gridSpan="4">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b="0" i="1" kern="0" spc="0" dirty="0">
                          <a:solidFill>
                            <a:srgbClr val="0000FF"/>
                          </a:solidFill>
                          <a:effectLst/>
                          <a:latin typeface="Arial" panose="020B0604020202020204" pitchFamily="34" charset="0"/>
                          <a:ea typeface="+mn-ea"/>
                          <a:cs typeface="Arial" panose="020B0604020202020204" pitchFamily="34" charset="0"/>
                        </a:rPr>
                        <a:t>(e.g.) </a:t>
                      </a:r>
                      <a:r>
                        <a:rPr lang="en-GB" altLang="ko-KR" sz="1200" b="0" i="1" kern="0" spc="0" dirty="0">
                          <a:solidFill>
                            <a:srgbClr val="0000FF"/>
                          </a:solidFill>
                          <a:effectLst/>
                          <a:latin typeface="Arial" panose="020B0604020202020204" pitchFamily="34" charset="0"/>
                          <a:ea typeface="+mn-ea"/>
                          <a:cs typeface="Arial" panose="020B0604020202020204" pitchFamily="34" charset="0"/>
                        </a:rPr>
                        <a:t>Solo Exhibition «Exhibition Title», Curated/Group Exhibition «Exhibition Title»</a:t>
                      </a:r>
                      <a:endParaRPr lang="ko-KR" altLang="en-US" sz="1200" b="0" dirty="0">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hMerge="1">
                  <a:txBody>
                    <a:bodyPr/>
                    <a:lstStyle/>
                    <a:p>
                      <a:endParaRPr lang="en-US"/>
                    </a:p>
                  </a:txBody>
                  <a:tcPr/>
                </a:tc>
                <a:tc hMerge="1">
                  <a:txBody>
                    <a:bodyPr/>
                    <a:lstStyle/>
                    <a:p>
                      <a:pPr marL="0" algn="ctr" defTabSz="914400" rtl="0" eaLnBrk="1" latinLnBrk="1" hangingPunct="1"/>
                      <a:r>
                        <a:rPr lang="en-US" altLang="ko-KR" sz="1400" b="0" i="1" kern="0" spc="0" dirty="0">
                          <a:solidFill>
                            <a:srgbClr val="0000FF"/>
                          </a:solidFill>
                          <a:effectLst/>
                          <a:latin typeface="+mn-lt"/>
                          <a:ea typeface="+mn-ea"/>
                          <a:cs typeface="+mn-cs"/>
                        </a:rPr>
                        <a:t>(</a:t>
                      </a:r>
                      <a:r>
                        <a:rPr lang="ko-KR" altLang="en-US" sz="1400" b="0" i="1" kern="0" spc="0" dirty="0">
                          <a:solidFill>
                            <a:srgbClr val="0000FF"/>
                          </a:solidFill>
                          <a:effectLst/>
                          <a:latin typeface="+mn-lt"/>
                          <a:ea typeface="+mn-ea"/>
                          <a:cs typeface="+mn-cs"/>
                        </a:rPr>
                        <a:t>예시</a:t>
                      </a:r>
                      <a:r>
                        <a:rPr lang="en-US" altLang="ko-KR" sz="1400" b="0" i="1" kern="0" spc="0" dirty="0">
                          <a:solidFill>
                            <a:srgbClr val="0000FF"/>
                          </a:solidFill>
                          <a:effectLst/>
                          <a:latin typeface="+mn-lt"/>
                          <a:ea typeface="+mn-ea"/>
                          <a:cs typeface="+mn-cs"/>
                        </a:rPr>
                        <a:t>) </a:t>
                      </a:r>
                      <a:r>
                        <a:rPr lang="ko-KR" altLang="en-US" sz="1400" b="0" i="1" kern="0" spc="0" dirty="0">
                          <a:solidFill>
                            <a:srgbClr val="0000FF"/>
                          </a:solidFill>
                          <a:effectLst/>
                          <a:latin typeface="+mn-lt"/>
                          <a:ea typeface="+mn-ea"/>
                          <a:cs typeface="+mn-cs"/>
                        </a:rPr>
                        <a:t>개인전 ≪전시 명≫</a:t>
                      </a:r>
                      <a:r>
                        <a:rPr lang="en-US" altLang="ko-KR" sz="1400" b="0" i="1" kern="0" spc="0" dirty="0">
                          <a:solidFill>
                            <a:srgbClr val="0000FF"/>
                          </a:solidFill>
                          <a:effectLst/>
                          <a:latin typeface="+mn-lt"/>
                          <a:ea typeface="+mn-ea"/>
                          <a:cs typeface="+mn-cs"/>
                        </a:rPr>
                        <a:t>, </a:t>
                      </a:r>
                      <a:r>
                        <a:rPr lang="ko-KR" altLang="en-US" sz="1400" b="0" i="1" kern="0" spc="0" dirty="0">
                          <a:solidFill>
                            <a:srgbClr val="0000FF"/>
                          </a:solidFill>
                          <a:effectLst/>
                          <a:latin typeface="+mn-lt"/>
                          <a:ea typeface="+mn-ea"/>
                          <a:cs typeface="+mn-cs"/>
                        </a:rPr>
                        <a:t>기획전  ≪전시 명≫</a:t>
                      </a: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hMerge="1">
                  <a:txBody>
                    <a:bodyPr/>
                    <a:lstStyle/>
                    <a:p>
                      <a:pPr latinLnBrk="1"/>
                      <a:endParaRPr lang="ko-KR" altLang="en-US"/>
                    </a:p>
                  </a:txBody>
                  <a:tcPr>
                    <a:lnL w="21590" cap="flat" cmpd="sng" algn="ctr">
                      <a:solidFill>
                        <a:srgbClr val="000000"/>
                      </a:solidFill>
                      <a:prstDash val="solid"/>
                      <a:round/>
                      <a:headEnd type="none" w="med" len="med"/>
                      <a:tailEnd type="none" w="med" len="med"/>
                    </a:lnL>
                    <a:lnT w="38100" cap="flat" cmpd="sng" algn="ctr">
                      <a:solidFill>
                        <a:srgbClr val="FFC000"/>
                      </a:solidFill>
                      <a:prstDash val="solid"/>
                      <a:round/>
                      <a:headEnd type="none" w="med" len="med"/>
                      <a:tailEnd type="none" w="med" len="med"/>
                    </a:lnT>
                  </a:tcPr>
                </a:tc>
                <a:extLst>
                  <a:ext uri="{0D108BD9-81ED-4DB2-BD59-A6C34878D82A}">
                    <a16:rowId xmlns:a16="http://schemas.microsoft.com/office/drawing/2014/main" val="2802117637"/>
                  </a:ext>
                </a:extLst>
              </a:tr>
              <a:tr h="467092">
                <a:tc vMerge="1">
                  <a:txBody>
                    <a:bodyPr/>
                    <a:lstStyle/>
                    <a:p>
                      <a:pPr latinLnBrk="1"/>
                      <a:endParaRPr lang="ko-KR" altLang="en-US"/>
                    </a:p>
                  </a:txBody>
                  <a:tcPr/>
                </a:tc>
                <a:tc>
                  <a:txBody>
                    <a:bodyPr/>
                    <a:lstStyle/>
                    <a:p>
                      <a:pPr marL="0" marR="0" indent="0" algn="l" defTabSz="914400" rtl="0" eaLnBrk="1" fontAlgn="base" latinLnBrk="0" hangingPunct="1">
                        <a:lnSpc>
                          <a:spcPct val="130000"/>
                        </a:lnSpc>
                        <a:spcBef>
                          <a:spcPts val="0"/>
                        </a:spcBef>
                        <a:spcAft>
                          <a:spcPts val="0"/>
                        </a:spcAft>
                        <a:buClrTx/>
                        <a:buSzTx/>
                        <a:buFontTx/>
                        <a:buNone/>
                        <a:tabLst/>
                        <a:defRPr/>
                      </a:pPr>
                      <a:r>
                        <a:rPr lang="en-US" altLang="ko-KR" sz="1400" b="0" kern="0" spc="-100" dirty="0">
                          <a:solidFill>
                            <a:srgbClr val="000000"/>
                          </a:solidFill>
                          <a:effectLst/>
                          <a:latin typeface="Arial" panose="020B0604020202020204" pitchFamily="34" charset="0"/>
                          <a:ea typeface="+mn-ea"/>
                          <a:cs typeface="Arial" panose="020B0604020202020204" pitchFamily="34" charset="0"/>
                        </a:rPr>
                        <a:t>‣ </a:t>
                      </a:r>
                      <a:r>
                        <a:rPr lang="en-GB" altLang="ko-KR" sz="1400" b="0" kern="0" spc="0" dirty="0" smtClean="0">
                          <a:solidFill>
                            <a:srgbClr val="000000"/>
                          </a:solidFill>
                          <a:effectLst/>
                          <a:latin typeface="Arial" panose="020B0604020202020204" pitchFamily="34" charset="0"/>
                          <a:ea typeface="맑은 고딕" panose="020B0503020000020004" pitchFamily="50" charset="-127"/>
                          <a:cs typeface="Arial" panose="020B0604020202020204" pitchFamily="34" charset="0"/>
                        </a:rPr>
                        <a:t>Date</a:t>
                      </a:r>
                      <a:endParaRPr lang="ko-KR" altLang="en-US" sz="1400" b="0"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4">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200" b="0" i="1" kern="0" spc="0" dirty="0" smtClean="0">
                          <a:solidFill>
                            <a:srgbClr val="0000FF"/>
                          </a:solidFill>
                          <a:effectLst/>
                          <a:latin typeface="Arial" panose="020B0604020202020204" pitchFamily="34" charset="0"/>
                          <a:ea typeface="+mn-ea"/>
                          <a:cs typeface="Arial" panose="020B0604020202020204" pitchFamily="34" charset="0"/>
                        </a:rPr>
                        <a:t>Day/Month/Year</a:t>
                      </a:r>
                      <a:endParaRPr lang="ko-KR" altLang="en-US" sz="1200" b="0" dirty="0">
                        <a:latin typeface="Arial" panose="020B0604020202020204" pitchFamily="34" charset="0"/>
                        <a:cs typeface="Arial" panose="020B0604020202020204" pitchFamily="34" charset="0"/>
                      </a:endParaRPr>
                    </a:p>
                  </a:txBody>
                  <a:tcPr marL="64770" marR="64770" marT="17907" marB="17907" anchor="ctr">
                    <a:lnL w="12700" cap="flat" cmpd="sng" algn="ctr">
                      <a:solidFill>
                        <a:schemeClr val="bg1">
                          <a:lumMod val="6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pPr algn="ctr" latinLnBrk="1"/>
                      <a:r>
                        <a:rPr lang="en-US" altLang="ko-KR" sz="1400" b="0" i="1" kern="0" spc="0" dirty="0">
                          <a:solidFill>
                            <a:srgbClr val="0000FF"/>
                          </a:solidFill>
                          <a:effectLst/>
                          <a:latin typeface="+mn-lt"/>
                          <a:ea typeface="+mn-ea"/>
                        </a:rPr>
                        <a:t>(</a:t>
                      </a:r>
                      <a:r>
                        <a:rPr lang="ko-KR" altLang="en-US" sz="1400" b="0" i="1" kern="0" spc="0" dirty="0">
                          <a:solidFill>
                            <a:srgbClr val="0000FF"/>
                          </a:solidFill>
                          <a:effectLst/>
                          <a:latin typeface="+mn-lt"/>
                          <a:ea typeface="+mn-ea"/>
                        </a:rPr>
                        <a:t>예시</a:t>
                      </a:r>
                      <a:r>
                        <a:rPr lang="en-US" altLang="ko-KR" sz="1400" b="0" i="1" kern="0" spc="0" dirty="0">
                          <a:solidFill>
                            <a:srgbClr val="0000FF"/>
                          </a:solidFill>
                          <a:effectLst/>
                          <a:latin typeface="+mn-lt"/>
                          <a:ea typeface="+mn-ea"/>
                        </a:rPr>
                        <a:t>) 2021.5.5</a:t>
                      </a:r>
                      <a:r>
                        <a:rPr lang="ko-KR" altLang="en-US" sz="1400" b="0" kern="0" spc="-100" dirty="0">
                          <a:solidFill>
                            <a:srgbClr val="0000FF"/>
                          </a:solidFill>
                          <a:effectLst/>
                          <a:latin typeface="+mn-lt"/>
                          <a:ea typeface="+mn-ea"/>
                        </a:rPr>
                        <a:t> </a:t>
                      </a:r>
                      <a:endParaRPr lang="ko-KR" altLang="en-US" dirty="0"/>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latinLnBrk="1"/>
                      <a:endParaRPr lang="ko-KR" altLang="en-US"/>
                    </a:p>
                  </a:txBody>
                  <a:tcPr/>
                </a:tc>
                <a:extLst>
                  <a:ext uri="{0D108BD9-81ED-4DB2-BD59-A6C34878D82A}">
                    <a16:rowId xmlns:a16="http://schemas.microsoft.com/office/drawing/2014/main" val="897283827"/>
                  </a:ext>
                </a:extLst>
              </a:tr>
            </a:tbl>
          </a:graphicData>
        </a:graphic>
      </p:graphicFrame>
      <p:sp>
        <p:nvSpPr>
          <p:cNvPr id="6" name="직사각형 5"/>
          <p:cNvSpPr/>
          <p:nvPr/>
        </p:nvSpPr>
        <p:spPr>
          <a:xfrm>
            <a:off x="306204" y="883519"/>
            <a:ext cx="2814186" cy="432491"/>
          </a:xfrm>
          <a:prstGeom prst="rect">
            <a:avLst/>
          </a:prstGeom>
        </p:spPr>
        <p:txBody>
          <a:bodyPr wrap="square">
            <a:spAutoFit/>
          </a:bodyPr>
          <a:lstStyle/>
          <a:p>
            <a:pPr algn="just" fontAlgn="base">
              <a:lnSpc>
                <a:spcPct val="160000"/>
              </a:lnSpc>
            </a:pPr>
            <a:r>
              <a:rPr lang="ko-KR" altLang="en-US" sz="1600" b="1" kern="0" spc="0" dirty="0">
                <a:solidFill>
                  <a:srgbClr val="000000"/>
                </a:solidFill>
                <a:effectLst/>
                <a:latin typeface="Arial" panose="020B0604020202020204" pitchFamily="34" charset="0"/>
                <a:ea typeface="HY헤드라인M" panose="02030600000101010101" pitchFamily="18" charset="-127"/>
                <a:cs typeface="Arial" panose="020B0604020202020204" pitchFamily="34" charset="0"/>
              </a:rPr>
              <a:t>□ </a:t>
            </a:r>
            <a:r>
              <a:rPr lang="en-US" altLang="ko-KR" sz="1600" b="1" kern="0" dirty="0">
                <a:solidFill>
                  <a:srgbClr val="000000"/>
                </a:solidFill>
                <a:latin typeface="Arial" panose="020B0604020202020204" pitchFamily="34" charset="0"/>
                <a:ea typeface="HY헤드라인M" panose="02030600000101010101" pitchFamily="18" charset="-127"/>
                <a:cs typeface="Arial" panose="020B0604020202020204" pitchFamily="34" charset="0"/>
              </a:rPr>
              <a:t>Application Overview</a:t>
            </a:r>
            <a:endParaRPr lang="ko-KR" altLang="en-US" sz="1200" b="1" kern="0" dirty="0">
              <a:solidFill>
                <a:srgbClr val="0000FF"/>
              </a:solidFill>
              <a:latin typeface="Arial" panose="020B0604020202020204" pitchFamily="34" charset="0"/>
              <a:cs typeface="Arial" panose="020B0604020202020204" pitchFamily="34" charset="0"/>
            </a:endParaRPr>
          </a:p>
        </p:txBody>
      </p:sp>
      <p:sp>
        <p:nvSpPr>
          <p:cNvPr id="9" name="슬라이드 번호 개체 틀 8"/>
          <p:cNvSpPr>
            <a:spLocks noGrp="1"/>
          </p:cNvSpPr>
          <p:nvPr>
            <p:ph type="sldNum" sz="quarter" idx="12"/>
          </p:nvPr>
        </p:nvSpPr>
        <p:spPr/>
        <p:txBody>
          <a:bodyPr/>
          <a:lstStyle/>
          <a:p>
            <a:fld id="{CAC0D838-6DC9-4D70-9791-D29BA40A70FD}" type="slidenum">
              <a:rPr lang="ko-KR" altLang="en-US" smtClean="0"/>
              <a:pPr/>
              <a:t>2</a:t>
            </a:fld>
            <a:endParaRPr lang="ko-KR" altLang="en-US"/>
          </a:p>
        </p:txBody>
      </p:sp>
      <p:sp>
        <p:nvSpPr>
          <p:cNvPr id="11" name="TextBox 10">
            <a:extLst>
              <a:ext uri="{FF2B5EF4-FFF2-40B4-BE49-F238E27FC236}">
                <a16:creationId xmlns:a16="http://schemas.microsoft.com/office/drawing/2014/main" id="{AC7C148D-360D-3926-DB93-3675CC035E13}"/>
              </a:ext>
            </a:extLst>
          </p:cNvPr>
          <p:cNvSpPr txBox="1"/>
          <p:nvPr/>
        </p:nvSpPr>
        <p:spPr>
          <a:xfrm>
            <a:off x="9138274" y="860624"/>
            <a:ext cx="527019" cy="461665"/>
          </a:xfrm>
          <a:prstGeom prst="rect">
            <a:avLst/>
          </a:prstGeom>
          <a:noFill/>
        </p:spPr>
        <p:txBody>
          <a:bodyPr wrap="square">
            <a:spAutoFit/>
          </a:bodyPr>
          <a:lstStyle/>
          <a:p>
            <a:r>
              <a:rPr lang="ko-KR" altLang="en-US" sz="2400" b="1" kern="0" dirty="0">
                <a:latin typeface="맑은 고딕" panose="020B0503020000020004" pitchFamily="50" charset="-127"/>
              </a:rPr>
              <a:t>✔</a:t>
            </a:r>
            <a:endParaRPr lang="ko-KR" altLang="en-US" sz="2400" dirty="0"/>
          </a:p>
        </p:txBody>
      </p:sp>
      <p:sp>
        <p:nvSpPr>
          <p:cNvPr id="10" name="직사각형 9"/>
          <p:cNvSpPr/>
          <p:nvPr/>
        </p:nvSpPr>
        <p:spPr>
          <a:xfrm>
            <a:off x="3390900" y="860625"/>
            <a:ext cx="6096000" cy="461665"/>
          </a:xfrm>
          <a:prstGeom prst="rect">
            <a:avLst/>
          </a:prstGeom>
        </p:spPr>
        <p:txBody>
          <a:bodyPr>
            <a:spAutoFit/>
          </a:bodyPr>
          <a:lstStyle/>
          <a:p>
            <a:r>
              <a:rPr lang="ko-KR" altLang="en-US" sz="1200" kern="0" dirty="0" smtClean="0">
                <a:solidFill>
                  <a:srgbClr val="0000FF"/>
                </a:solidFill>
                <a:uFill>
                  <a:solidFill>
                    <a:srgbClr val="000000"/>
                  </a:solidFill>
                </a:uFill>
                <a:latin typeface="Arial" panose="020B0604020202020204" pitchFamily="34" charset="0"/>
                <a:cs typeface="Arial" panose="020B0604020202020204" pitchFamily="34" charset="0"/>
              </a:rPr>
              <a:t>☞</a:t>
            </a:r>
            <a:r>
              <a:rPr lang="en-US" altLang="ko-KR" sz="1200" kern="0" dirty="0">
                <a:solidFill>
                  <a:srgbClr val="0000FF"/>
                </a:solidFill>
                <a:uFill>
                  <a:solidFill>
                    <a:srgbClr val="000000"/>
                  </a:solidFill>
                </a:uFill>
                <a:latin typeface="Arial" panose="020B0604020202020204" pitchFamily="34" charset="0"/>
                <a:cs typeface="Arial" panose="020B0604020202020204" pitchFamily="34" charset="0"/>
              </a:rPr>
              <a:t> </a:t>
            </a:r>
            <a:r>
              <a:rPr lang="en-US" altLang="ko-KR" sz="1200" kern="0" dirty="0" smtClean="0">
                <a:solidFill>
                  <a:srgbClr val="0000FF"/>
                </a:solidFill>
                <a:uFill>
                  <a:solidFill>
                    <a:srgbClr val="000000"/>
                  </a:solidFill>
                </a:uFill>
                <a:latin typeface="Arial" panose="020B0604020202020204" pitchFamily="34" charset="0"/>
                <a:cs typeface="Arial" panose="020B0604020202020204" pitchFamily="34" charset="0"/>
              </a:rPr>
              <a:t>Blue text </a:t>
            </a:r>
            <a:r>
              <a:rPr lang="en-US" altLang="ko-KR" sz="1200" kern="0" dirty="0">
                <a:solidFill>
                  <a:srgbClr val="0000FF"/>
                </a:solidFill>
                <a:uFill>
                  <a:solidFill>
                    <a:srgbClr val="000000"/>
                  </a:solidFill>
                </a:uFill>
                <a:latin typeface="Arial" panose="020B0604020202020204" pitchFamily="34" charset="0"/>
                <a:cs typeface="Arial" panose="020B0604020202020204" pitchFamily="34" charset="0"/>
              </a:rPr>
              <a:t>is for guidance and examples. Please delete and fill in your information. </a:t>
            </a:r>
            <a:br>
              <a:rPr lang="en-US" altLang="ko-KR" sz="1200" kern="0" dirty="0">
                <a:solidFill>
                  <a:srgbClr val="0000FF"/>
                </a:solidFill>
                <a:uFill>
                  <a:solidFill>
                    <a:srgbClr val="000000"/>
                  </a:solidFill>
                </a:uFill>
                <a:latin typeface="Arial" panose="020B0604020202020204" pitchFamily="34" charset="0"/>
                <a:cs typeface="Arial" panose="020B0604020202020204" pitchFamily="34" charset="0"/>
              </a:rPr>
            </a:br>
            <a:r>
              <a:rPr lang="ko-KR" altLang="en-US" sz="1200" kern="0" dirty="0">
                <a:solidFill>
                  <a:srgbClr val="0000FF"/>
                </a:solidFill>
                <a:uFill>
                  <a:solidFill>
                    <a:srgbClr val="000000"/>
                  </a:solidFill>
                </a:uFill>
                <a:latin typeface="Arial" panose="020B0604020202020204" pitchFamily="34" charset="0"/>
                <a:cs typeface="Arial" panose="020B0604020202020204" pitchFamily="34" charset="0"/>
              </a:rPr>
              <a:t>☞ </a:t>
            </a:r>
            <a:r>
              <a:rPr lang="en-US" altLang="ko-KR" sz="1200" kern="0" dirty="0">
                <a:solidFill>
                  <a:srgbClr val="0000FF"/>
                </a:solidFill>
                <a:uFill>
                  <a:solidFill>
                    <a:srgbClr val="000000"/>
                  </a:solidFill>
                </a:uFill>
                <a:latin typeface="Arial" panose="020B0604020202020204" pitchFamily="34" charset="0"/>
                <a:cs typeface="Arial" panose="020B0604020202020204" pitchFamily="34" charset="0"/>
              </a:rPr>
              <a:t>Copy and paste the </a:t>
            </a:r>
            <a:r>
              <a:rPr lang="ko-KR" altLang="en-US" sz="1200" kern="0" dirty="0">
                <a:solidFill>
                  <a:srgbClr val="0000FF"/>
                </a:solidFill>
                <a:latin typeface="Arial" panose="020B0604020202020204" pitchFamily="34" charset="0"/>
                <a:cs typeface="Arial" panose="020B0604020202020204" pitchFamily="34" charset="0"/>
              </a:rPr>
              <a:t>✔</a:t>
            </a:r>
            <a:r>
              <a:rPr lang="ko-KR" altLang="en-US" sz="1200" b="1" kern="0" dirty="0">
                <a:solidFill>
                  <a:srgbClr val="0000FF"/>
                </a:solidFill>
                <a:latin typeface="Arial" panose="020B0604020202020204" pitchFamily="34" charset="0"/>
                <a:cs typeface="Arial" panose="020B0604020202020204" pitchFamily="34" charset="0"/>
              </a:rPr>
              <a:t> </a:t>
            </a:r>
            <a:r>
              <a:rPr lang="en-US" altLang="ko-KR" sz="1200" kern="0" dirty="0">
                <a:solidFill>
                  <a:srgbClr val="0000FF"/>
                </a:solidFill>
                <a:uFill>
                  <a:solidFill>
                    <a:srgbClr val="000000"/>
                  </a:solidFill>
                </a:uFill>
                <a:latin typeface="Arial" panose="020B0604020202020204" pitchFamily="34" charset="0"/>
                <a:cs typeface="Arial" panose="020B0604020202020204" pitchFamily="34" charset="0"/>
              </a:rPr>
              <a:t>symbol for checkboxes ☐</a:t>
            </a:r>
            <a:endParaRPr lang="ko-KR" altLang="en-US" sz="1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848BBB4E-01E3-0E28-F796-DCD898B21182}"/>
              </a:ext>
            </a:extLst>
          </p:cNvPr>
          <p:cNvSpPr txBox="1"/>
          <p:nvPr/>
        </p:nvSpPr>
        <p:spPr>
          <a:xfrm>
            <a:off x="426409" y="5809765"/>
            <a:ext cx="9845636" cy="461665"/>
          </a:xfrm>
          <a:prstGeom prst="rect">
            <a:avLst/>
          </a:prstGeom>
        </p:spPr>
        <p:txBody>
          <a:bodyPr wrap="square">
            <a:spAutoFit/>
          </a:bodyPr>
          <a:lstStyle>
            <a:defPPr>
              <a:defRPr lang="ko-KR"/>
            </a:defPPr>
            <a:lvl1pPr>
              <a:defRPr sz="1200" kern="0">
                <a:solidFill>
                  <a:srgbClr val="0000FF"/>
                </a:solidFill>
                <a:uFill>
                  <a:solidFill>
                    <a:srgbClr val="000000"/>
                  </a:solidFill>
                </a:uFill>
                <a:latin typeface="맑은 고딕" panose="020B0503020000020004" pitchFamily="50" charset="-127"/>
              </a:defRPr>
            </a:lvl1pPr>
          </a:lstStyle>
          <a:p>
            <a:r>
              <a:rPr lang="ko-KR" altLang="en-US" dirty="0" smtClean="0">
                <a:latin typeface="Arial" panose="020B0604020202020204" pitchFamily="34" charset="0"/>
                <a:cs typeface="Arial" panose="020B0604020202020204" pitchFamily="34" charset="0"/>
              </a:rPr>
              <a:t>☞ </a:t>
            </a:r>
            <a:r>
              <a:rPr lang="en-GB" altLang="ko-KR" dirty="0" smtClean="0">
                <a:latin typeface="Arial" panose="020B0604020202020204" pitchFamily="34" charset="0"/>
                <a:cs typeface="Arial" panose="020B0604020202020204" pitchFamily="34" charset="0"/>
              </a:rPr>
              <a:t>Applicants </a:t>
            </a:r>
            <a:r>
              <a:rPr lang="en-GB" altLang="ko-KR" dirty="0">
                <a:latin typeface="Arial" panose="020B0604020202020204" pitchFamily="34" charset="0"/>
                <a:cs typeface="Arial" panose="020B0604020202020204" pitchFamily="34" charset="0"/>
              </a:rPr>
              <a:t>without </a:t>
            </a:r>
            <a:r>
              <a:rPr lang="en-GB" altLang="ko-KR" dirty="0" smtClean="0">
                <a:latin typeface="Arial" panose="020B0604020202020204" pitchFamily="34" charset="0"/>
                <a:cs typeface="Arial" panose="020B0604020202020204" pitchFamily="34" charset="0"/>
              </a:rPr>
              <a:t>an artistic career will </a:t>
            </a:r>
            <a:r>
              <a:rPr lang="en-GB" altLang="ko-KR" dirty="0">
                <a:latin typeface="Arial" panose="020B0604020202020204" pitchFamily="34" charset="0"/>
                <a:cs typeface="Arial" panose="020B0604020202020204" pitchFamily="34" charset="0"/>
              </a:rPr>
              <a:t>be subject to administrative disqualification due to failure to meet eligibility requirements</a:t>
            </a:r>
            <a:r>
              <a:rPr lang="en-GB" altLang="ko-KR" dirty="0" smtClean="0">
                <a:latin typeface="Arial" panose="020B0604020202020204" pitchFamily="34" charset="0"/>
                <a:cs typeface="Arial" panose="020B0604020202020204" pitchFamily="34" charset="0"/>
              </a:rPr>
              <a:t>.</a:t>
            </a:r>
          </a:p>
          <a:p>
            <a:r>
              <a:rPr lang="ko-KR" altLang="en-US" dirty="0">
                <a:latin typeface="Arial" panose="020B0604020202020204" pitchFamily="34" charset="0"/>
                <a:cs typeface="Arial" panose="020B0604020202020204" pitchFamily="34" charset="0"/>
              </a:rPr>
              <a:t>☞ </a:t>
            </a:r>
            <a:r>
              <a:rPr lang="en-US" altLang="ko-KR" dirty="0" smtClean="0">
                <a:latin typeface="Arial" panose="020B0604020202020204" pitchFamily="34" charset="0"/>
                <a:cs typeface="Arial" panose="020B0604020202020204" pitchFamily="34" charset="0"/>
              </a:rPr>
              <a:t>Only </a:t>
            </a:r>
            <a:r>
              <a:rPr lang="en-US" altLang="ko-KR" dirty="0">
                <a:latin typeface="Arial" panose="020B0604020202020204" pitchFamily="34" charset="0"/>
                <a:cs typeface="Arial" panose="020B0604020202020204" pitchFamily="34" charset="0"/>
              </a:rPr>
              <a:t>individual applicants with a minimum of five years of </a:t>
            </a:r>
            <a:r>
              <a:rPr lang="en-US" altLang="ko-KR" dirty="0" smtClean="0">
                <a:latin typeface="Arial" panose="020B0604020202020204" pitchFamily="34" charset="0"/>
                <a:cs typeface="Arial" panose="020B0604020202020204" pitchFamily="34" charset="0"/>
              </a:rPr>
              <a:t>artistic career </a:t>
            </a:r>
            <a:r>
              <a:rPr lang="en-US" altLang="ko-KR" dirty="0">
                <a:latin typeface="Arial" panose="020B0604020202020204" pitchFamily="34" charset="0"/>
                <a:cs typeface="Arial" panose="020B0604020202020204" pitchFamily="34" charset="0"/>
              </a:rPr>
              <a:t>in the field of visual arts are eligible to apply.</a:t>
            </a:r>
            <a:endParaRPr lang="ko-KR" altLang="en-US"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AC7C148D-360D-3926-DB93-3675CC035E13}"/>
              </a:ext>
            </a:extLst>
          </p:cNvPr>
          <p:cNvSpPr txBox="1"/>
          <p:nvPr/>
        </p:nvSpPr>
        <p:spPr>
          <a:xfrm>
            <a:off x="3513717" y="2044323"/>
            <a:ext cx="527019" cy="461665"/>
          </a:xfrm>
          <a:prstGeom prst="rect">
            <a:avLst/>
          </a:prstGeom>
          <a:noFill/>
        </p:spPr>
        <p:txBody>
          <a:bodyPr wrap="square">
            <a:spAutoFit/>
          </a:bodyPr>
          <a:lstStyle/>
          <a:p>
            <a:r>
              <a:rPr lang="ko-KR" altLang="en-US" sz="2400" b="1" kern="0" dirty="0">
                <a:latin typeface="맑은 고딕" panose="020B0503020000020004" pitchFamily="50" charset="-127"/>
              </a:rPr>
              <a:t>✔</a:t>
            </a:r>
            <a:endParaRPr lang="ko-KR" altLang="en-US" sz="2400" dirty="0"/>
          </a:p>
        </p:txBody>
      </p:sp>
      <p:sp>
        <p:nvSpPr>
          <p:cNvPr id="13" name="TextBox 12">
            <a:extLst>
              <a:ext uri="{FF2B5EF4-FFF2-40B4-BE49-F238E27FC236}">
                <a16:creationId xmlns:a16="http://schemas.microsoft.com/office/drawing/2014/main" id="{AC7C148D-360D-3926-DB93-3675CC035E13}"/>
              </a:ext>
            </a:extLst>
          </p:cNvPr>
          <p:cNvSpPr txBox="1"/>
          <p:nvPr/>
        </p:nvSpPr>
        <p:spPr>
          <a:xfrm>
            <a:off x="3231335" y="4257685"/>
            <a:ext cx="527019" cy="461665"/>
          </a:xfrm>
          <a:prstGeom prst="rect">
            <a:avLst/>
          </a:prstGeom>
          <a:noFill/>
        </p:spPr>
        <p:txBody>
          <a:bodyPr wrap="square">
            <a:spAutoFit/>
          </a:bodyPr>
          <a:lstStyle/>
          <a:p>
            <a:r>
              <a:rPr lang="ko-KR" altLang="en-US" sz="2400" b="1" kern="0" dirty="0">
                <a:latin typeface="맑은 고딕" panose="020B0503020000020004" pitchFamily="50" charset="-127"/>
              </a:rPr>
              <a:t>✔</a:t>
            </a:r>
            <a:endParaRPr lang="ko-KR" altLang="en-US" sz="2400" dirty="0"/>
          </a:p>
        </p:txBody>
      </p:sp>
    </p:spTree>
    <p:extLst>
      <p:ext uri="{BB962C8B-B14F-4D97-AF65-F5344CB8AC3E}">
        <p14:creationId xmlns:p14="http://schemas.microsoft.com/office/powerpoint/2010/main" val="2394860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39AF7-0560-54E2-1E64-2E4780BE3565}"/>
            </a:ext>
          </a:extLst>
        </p:cNvPr>
        <p:cNvGrpSpPr/>
        <p:nvPr/>
      </p:nvGrpSpPr>
      <p:grpSpPr>
        <a:xfrm>
          <a:off x="0" y="0"/>
          <a:ext cx="0" cy="0"/>
          <a:chOff x="0" y="0"/>
          <a:chExt cx="0" cy="0"/>
        </a:xfrm>
      </p:grpSpPr>
      <p:sp>
        <p:nvSpPr>
          <p:cNvPr id="2" name="제목 1">
            <a:extLst>
              <a:ext uri="{FF2B5EF4-FFF2-40B4-BE49-F238E27FC236}">
                <a16:creationId xmlns:a16="http://schemas.microsoft.com/office/drawing/2014/main" id="{49835756-688B-32B8-FE24-9D3037F3575A}"/>
              </a:ext>
            </a:extLst>
          </p:cNvPr>
          <p:cNvSpPr>
            <a:spLocks noGrp="1"/>
          </p:cNvSpPr>
          <p:nvPr>
            <p:ph type="title"/>
          </p:nvPr>
        </p:nvSpPr>
        <p:spPr/>
        <p:txBody>
          <a:bodyPr/>
          <a:lstStyle/>
          <a:p>
            <a:endParaRPr lang="ko-KR" altLang="en-US"/>
          </a:p>
        </p:txBody>
      </p:sp>
      <p:graphicFrame>
        <p:nvGraphicFramePr>
          <p:cNvPr id="7" name="표 6">
            <a:extLst>
              <a:ext uri="{FF2B5EF4-FFF2-40B4-BE49-F238E27FC236}">
                <a16:creationId xmlns:a16="http://schemas.microsoft.com/office/drawing/2014/main" id="{63124223-BF85-655F-ADB7-598133F9516B}"/>
              </a:ext>
            </a:extLst>
          </p:cNvPr>
          <p:cNvGraphicFramePr>
            <a:graphicFrameLocks noGrp="1"/>
          </p:cNvGraphicFramePr>
          <p:nvPr>
            <p:extLst>
              <p:ext uri="{D42A27DB-BD31-4B8C-83A1-F6EECF244321}">
                <p14:modId xmlns:p14="http://schemas.microsoft.com/office/powerpoint/2010/main" val="505881405"/>
              </p:ext>
            </p:extLst>
          </p:nvPr>
        </p:nvGraphicFramePr>
        <p:xfrm>
          <a:off x="426410" y="1389043"/>
          <a:ext cx="11339180" cy="4763388"/>
        </p:xfrm>
        <a:graphic>
          <a:graphicData uri="http://schemas.openxmlformats.org/drawingml/2006/table">
            <a:tbl>
              <a:tblPr/>
              <a:tblGrid>
                <a:gridCol w="9576379">
                  <a:extLst>
                    <a:ext uri="{9D8B030D-6E8A-4147-A177-3AD203B41FA5}">
                      <a16:colId xmlns:a16="http://schemas.microsoft.com/office/drawing/2014/main" val="3514641966"/>
                    </a:ext>
                  </a:extLst>
                </a:gridCol>
                <a:gridCol w="1762801">
                  <a:extLst>
                    <a:ext uri="{9D8B030D-6E8A-4147-A177-3AD203B41FA5}">
                      <a16:colId xmlns:a16="http://schemas.microsoft.com/office/drawing/2014/main" val="3360849660"/>
                    </a:ext>
                  </a:extLst>
                </a:gridCol>
              </a:tblGrid>
              <a:tr h="799960">
                <a:tc>
                  <a:txBody>
                    <a:bodyPr/>
                    <a:lstStyle/>
                    <a:p>
                      <a:pPr marL="0" marR="0" indent="0" algn="ctr" defTabSz="914400" rtl="0" eaLnBrk="1" fontAlgn="base" latinLnBrk="0" hangingPunct="1">
                        <a:lnSpc>
                          <a:spcPct val="140000"/>
                        </a:lnSpc>
                        <a:spcBef>
                          <a:spcPts val="0"/>
                        </a:spcBef>
                        <a:spcAft>
                          <a:spcPts val="0"/>
                        </a:spcAft>
                        <a:buClrTx/>
                        <a:buSzTx/>
                        <a:buFontTx/>
                        <a:buNone/>
                        <a:tabLst/>
                        <a:defRPr/>
                      </a:pPr>
                      <a:r>
                        <a:rPr lang="en-US" altLang="ko-KR" sz="1600" b="1" kern="0" spc="0" dirty="0">
                          <a:solidFill>
                            <a:schemeClr val="tx1"/>
                          </a:solidFill>
                          <a:effectLst/>
                          <a:latin typeface="Arial" panose="020B0604020202020204" pitchFamily="34" charset="0"/>
                          <a:cs typeface="Arial" panose="020B0604020202020204" pitchFamily="34" charset="0"/>
                        </a:rPr>
                        <a:t>Checklist</a:t>
                      </a:r>
                    </a:p>
                    <a:p>
                      <a:pPr marL="0" marR="0" indent="0" algn="ctr" defTabSz="914400" rtl="0" eaLnBrk="1" fontAlgn="base" latinLnBrk="0" hangingPunct="1">
                        <a:lnSpc>
                          <a:spcPct val="140000"/>
                        </a:lnSpc>
                        <a:spcBef>
                          <a:spcPts val="0"/>
                        </a:spcBef>
                        <a:spcAft>
                          <a:spcPts val="0"/>
                        </a:spcAft>
                        <a:buClrTx/>
                        <a:buSzTx/>
                        <a:buFontTx/>
                        <a:buNone/>
                        <a:tabLst/>
                        <a:defRPr/>
                      </a:pPr>
                      <a:r>
                        <a:rPr lang="ko-KR" altLang="en-US" sz="1200" b="1" kern="0" spc="0" dirty="0">
                          <a:solidFill>
                            <a:schemeClr val="tx1"/>
                          </a:solidFill>
                          <a:effectLst/>
                          <a:latin typeface="Arial" panose="020B0604020202020204" pitchFamily="34" charset="0"/>
                          <a:cs typeface="Arial" panose="020B0604020202020204" pitchFamily="34" charset="0"/>
                        </a:rPr>
                        <a:t> </a:t>
                      </a:r>
                      <a:r>
                        <a:rPr lang="ko-KR" altLang="en-US" sz="1200" kern="0" spc="-100" dirty="0">
                          <a:solidFill>
                            <a:srgbClr val="3A00FF"/>
                          </a:solidFill>
                          <a:effectLst/>
                          <a:latin typeface="Arial" panose="020B0604020202020204" pitchFamily="34" charset="0"/>
                          <a:ea typeface="+mn-ea"/>
                          <a:cs typeface="Arial" panose="020B0604020202020204" pitchFamily="34" charset="0"/>
                        </a:rPr>
                        <a:t>☞</a:t>
                      </a:r>
                      <a:r>
                        <a:rPr lang="en-GB" altLang="ko-KR" sz="1200" kern="0" spc="-20" dirty="0">
                          <a:solidFill>
                            <a:srgbClr val="0000FF"/>
                          </a:solidFill>
                          <a:latin typeface="Arial" panose="020B0604020202020204" pitchFamily="34" charset="0"/>
                          <a:cs typeface="Arial" panose="020B0604020202020204" pitchFamily="34" charset="0"/>
                        </a:rPr>
                        <a:t>Please review the following items and check (✔) the boxes to confirm your eligibility and ensure smooth project implementation. </a:t>
                      </a:r>
                      <a:endParaRPr lang="ko-KR" altLang="en-US" sz="1200" kern="0" dirty="0">
                        <a:solidFill>
                          <a:srgbClr val="0000FF"/>
                        </a:solidFill>
                        <a:latin typeface="Arial" panose="020B0604020202020204" pitchFamily="34" charset="0"/>
                        <a:cs typeface="Arial" panose="020B0604020202020204" pitchFamily="34" charset="0"/>
                      </a:endParaRPr>
                    </a:p>
                  </a:txBody>
                  <a:tcPr marL="64770" marR="64770" marT="17907" marB="17907" anchor="ctr">
                    <a:lnL w="9525" cap="flat" cmpd="sng" algn="ctr">
                      <a:solidFill>
                        <a:schemeClr val="tx1"/>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lumMod val="85000"/>
                      </a:schemeClr>
                    </a:solidFill>
                  </a:tcPr>
                </a:tc>
                <a:tc>
                  <a:txBody>
                    <a:bodyPr/>
                    <a:lstStyle/>
                    <a:p>
                      <a:pPr marL="0" marR="0" indent="0" algn="ctr" defTabSz="914400" rtl="0" eaLnBrk="1" fontAlgn="base" latinLnBrk="0" hangingPunct="1">
                        <a:lnSpc>
                          <a:spcPct val="140000"/>
                        </a:lnSpc>
                        <a:spcBef>
                          <a:spcPts val="0"/>
                        </a:spcBef>
                        <a:spcAft>
                          <a:spcPts val="0"/>
                        </a:spcAft>
                        <a:buClrTx/>
                        <a:buSzTx/>
                        <a:buFontTx/>
                        <a:buNone/>
                        <a:tabLst/>
                        <a:defRPr/>
                      </a:pPr>
                      <a:r>
                        <a:rPr lang="en-US" altLang="ko-KR" sz="1600" b="1" kern="0" spc="0" dirty="0" smtClean="0">
                          <a:solidFill>
                            <a:srgbClr val="000000"/>
                          </a:solidFill>
                          <a:effectLst/>
                          <a:latin typeface="Arial" panose="020B0604020202020204" pitchFamily="34" charset="0"/>
                          <a:ea typeface="+mn-ea"/>
                          <a:cs typeface="Arial" panose="020B0604020202020204" pitchFamily="34" charset="0"/>
                        </a:rPr>
                        <a:t>Confirmation</a:t>
                      </a:r>
                    </a:p>
                    <a:p>
                      <a:pPr marL="0" marR="0" indent="0" algn="l" defTabSz="914400" rtl="0" eaLnBrk="1" fontAlgn="base" latinLnBrk="0" hangingPunct="1">
                        <a:lnSpc>
                          <a:spcPct val="140000"/>
                        </a:lnSpc>
                        <a:spcBef>
                          <a:spcPts val="0"/>
                        </a:spcBef>
                        <a:spcAft>
                          <a:spcPts val="0"/>
                        </a:spcAft>
                        <a:buClrTx/>
                        <a:buSzTx/>
                        <a:buFontTx/>
                        <a:buNone/>
                        <a:tabLst/>
                        <a:defRPr/>
                      </a:pPr>
                      <a:r>
                        <a:rPr lang="ko-KR" altLang="en-US" sz="1200" kern="0" spc="-100" dirty="0" smtClean="0">
                          <a:solidFill>
                            <a:srgbClr val="3A00FF"/>
                          </a:solidFill>
                          <a:effectLst/>
                          <a:latin typeface="Arial" panose="020B0604020202020204" pitchFamily="34" charset="0"/>
                          <a:ea typeface="+mn-ea"/>
                          <a:cs typeface="Arial" panose="020B0604020202020204" pitchFamily="34" charset="0"/>
                        </a:rPr>
                        <a:t>           ☞ </a:t>
                      </a:r>
                      <a:r>
                        <a:rPr lang="en-US" altLang="ko-KR" sz="1200" kern="0" spc="-100" dirty="0" smtClean="0">
                          <a:solidFill>
                            <a:srgbClr val="3A00FF"/>
                          </a:solidFill>
                          <a:effectLst/>
                          <a:latin typeface="Arial" panose="020B0604020202020204" pitchFamily="34" charset="0"/>
                          <a:ea typeface="+mn-ea"/>
                          <a:cs typeface="Arial" panose="020B0604020202020204" pitchFamily="34" charset="0"/>
                        </a:rPr>
                        <a:t>Mark with</a:t>
                      </a:r>
                      <a:endParaRPr lang="en-US" altLang="ko-KR" sz="1200" kern="0" spc="-100" dirty="0">
                        <a:solidFill>
                          <a:srgbClr val="3A00FF"/>
                        </a:solidFill>
                        <a:effectLst/>
                        <a:latin typeface="Arial" panose="020B0604020202020204" pitchFamily="34" charset="0"/>
                        <a:ea typeface="+mn-ea"/>
                        <a:cs typeface="Arial" panose="020B0604020202020204" pitchFamily="34" charset="0"/>
                      </a:endParaRPr>
                    </a:p>
                  </a:txBody>
                  <a:tcPr marL="64770" marR="64770" marT="17907" marB="17907" anchor="ctr">
                    <a:lnL w="9525" cap="flat" cmpd="sng" algn="ctr">
                      <a:solidFill>
                        <a:schemeClr val="bg1">
                          <a:lumMod val="50000"/>
                        </a:schemeClr>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751705894"/>
                  </a:ext>
                </a:extLst>
              </a:tr>
              <a:tr h="1873315">
                <a:tc>
                  <a:txBody>
                    <a:bodyPr/>
                    <a:lstStyle/>
                    <a:p>
                      <a:pPr marL="171450" marR="0" indent="-171450" algn="l" defTabSz="914400" rtl="0" eaLnBrk="1" fontAlgn="base" latinLnBrk="0" hangingPunct="1">
                        <a:lnSpc>
                          <a:spcPct val="140000"/>
                        </a:lnSpc>
                        <a:spcBef>
                          <a:spcPts val="0"/>
                        </a:spcBef>
                        <a:spcAft>
                          <a:spcPts val="0"/>
                        </a:spcAft>
                        <a:buClrTx/>
                        <a:buSzTx/>
                        <a:buFont typeface="Arial" panose="020B0604020202020204" pitchFamily="34" charset="0"/>
                        <a:buChar char="•"/>
                        <a:tabLst/>
                        <a:defRPr/>
                      </a:pPr>
                      <a:r>
                        <a:rPr lang="en-US" altLang="ko-KR" sz="1400" b="1" u="sng" kern="0" spc="0" dirty="0" smtClean="0">
                          <a:solidFill>
                            <a:schemeClr val="tx1"/>
                          </a:solidFill>
                          <a:effectLst/>
                          <a:latin typeface="Arial" panose="020B0604020202020204" pitchFamily="34" charset="0"/>
                          <a:ea typeface="+mn-ea"/>
                          <a:cs typeface="Arial" panose="020B0604020202020204" pitchFamily="34" charset="0"/>
                        </a:rPr>
                        <a:t>I hereby certify that all information and attached materials provided in this application are true and accurate. I agree that the submitted application may be disclosed to third parties for administrative and public purposes, including but not limited to the management of Culture and Arts Promotion Fund project evaluations, the review of duplicate support from other institutions, and the provision of information to relevant authorities for project operation.</a:t>
                      </a:r>
                      <a:r>
                        <a:rPr lang="en-US" altLang="ko-KR" sz="1400" b="1" u="sng" kern="0" spc="0" dirty="0">
                          <a:solidFill>
                            <a:schemeClr val="tx1"/>
                          </a:solidFill>
                          <a:effectLst/>
                          <a:latin typeface="Arial" panose="020B0604020202020204" pitchFamily="34" charset="0"/>
                          <a:ea typeface="+mn-ea"/>
                          <a:cs typeface="Arial" panose="020B0604020202020204" pitchFamily="34" charset="0"/>
                        </a:rPr>
                        <a:t/>
                      </a:r>
                      <a:br>
                        <a:rPr lang="en-US" altLang="ko-KR" sz="1400" b="1" u="sng" kern="0" spc="0" dirty="0">
                          <a:solidFill>
                            <a:schemeClr val="tx1"/>
                          </a:solidFill>
                          <a:effectLst/>
                          <a:latin typeface="Arial" panose="020B0604020202020204" pitchFamily="34" charset="0"/>
                          <a:ea typeface="+mn-ea"/>
                          <a:cs typeface="Arial" panose="020B0604020202020204" pitchFamily="34" charset="0"/>
                        </a:rPr>
                      </a:br>
                      <a:r>
                        <a:rPr lang="ko-KR" altLang="en-US" sz="1400" b="0" u="none" kern="0" spc="0" dirty="0">
                          <a:solidFill>
                            <a:schemeClr val="tx1"/>
                          </a:solidFill>
                          <a:effectLst/>
                          <a:latin typeface="Arial" panose="020B0604020202020204" pitchFamily="34" charset="0"/>
                          <a:ea typeface="+mn-ea"/>
                          <a:cs typeface="Arial" panose="020B0604020202020204" pitchFamily="34" charset="0"/>
                        </a:rPr>
                        <a:t>*</a:t>
                      </a:r>
                      <a:r>
                        <a:rPr lang="en-GB" altLang="ko-KR" sz="1400" b="0" u="none" kern="0" spc="0" dirty="0">
                          <a:solidFill>
                            <a:schemeClr val="tx1"/>
                          </a:solidFill>
                          <a:effectLst/>
                          <a:latin typeface="Arial" panose="020B0604020202020204" pitchFamily="34" charset="0"/>
                          <a:ea typeface="+mn-ea"/>
                          <a:cs typeface="Arial" panose="020B0604020202020204" pitchFamily="34" charset="0"/>
                        </a:rPr>
                        <a:t> Provision of information to relevant authorities: Only applicable to selected artists.</a:t>
                      </a:r>
                      <a:endParaRPr lang="en-US" altLang="ko-KR" sz="1400" b="0" u="none" kern="0" spc="0" dirty="0">
                        <a:solidFill>
                          <a:schemeClr val="tx1"/>
                        </a:solidFill>
                        <a:effectLst/>
                        <a:latin typeface="Arial" panose="020B0604020202020204" pitchFamily="34" charset="0"/>
                        <a:ea typeface="+mn-ea"/>
                        <a:cs typeface="Arial" panose="020B0604020202020204" pitchFamily="34" charset="0"/>
                      </a:endParaRPr>
                    </a:p>
                    <a:p>
                      <a:pPr marL="0" marR="0" indent="0" algn="l" defTabSz="914400" rtl="0" eaLnBrk="1" fontAlgn="base" latinLnBrk="0" hangingPunct="1">
                        <a:lnSpc>
                          <a:spcPct val="140000"/>
                        </a:lnSpc>
                        <a:spcBef>
                          <a:spcPts val="0"/>
                        </a:spcBef>
                        <a:spcAft>
                          <a:spcPts val="0"/>
                        </a:spcAft>
                        <a:buClrTx/>
                        <a:buSzTx/>
                        <a:buFont typeface="Arial" panose="020B0604020202020204" pitchFamily="34" charset="0"/>
                        <a:buNone/>
                        <a:tabLst/>
                        <a:defRPr/>
                      </a:pPr>
                      <a:r>
                        <a:rPr lang="en-US" altLang="ko-KR" sz="1400" b="0" u="none" kern="0" spc="0" dirty="0">
                          <a:solidFill>
                            <a:schemeClr val="tx1"/>
                          </a:solidFill>
                          <a:effectLst/>
                          <a:latin typeface="Arial" panose="020B0604020202020204" pitchFamily="34" charset="0"/>
                          <a:ea typeface="+mn-ea"/>
                          <a:cs typeface="Arial" panose="020B0604020202020204" pitchFamily="34" charset="0"/>
                        </a:rPr>
                        <a:t>   * </a:t>
                      </a:r>
                      <a:r>
                        <a:rPr lang="en-GB" altLang="ko-KR" sz="1400" b="0" u="none" kern="0" spc="0" dirty="0">
                          <a:solidFill>
                            <a:schemeClr val="tx1"/>
                          </a:solidFill>
                          <a:effectLst/>
                          <a:latin typeface="Arial" panose="020B0604020202020204" pitchFamily="34" charset="0"/>
                          <a:ea typeface="+mn-ea"/>
                          <a:cs typeface="Arial" panose="020B0604020202020204" pitchFamily="34" charset="0"/>
                        </a:rPr>
                        <a:t>Collected information will be used solely for the purpose of review and deliberation</a:t>
                      </a:r>
                      <a:r>
                        <a:rPr lang="en-GB" altLang="ko-KR" sz="1400" b="0" u="none" kern="0" spc="0" dirty="0" smtClean="0">
                          <a:solidFill>
                            <a:schemeClr val="tx1"/>
                          </a:solidFill>
                          <a:effectLst/>
                          <a:latin typeface="Arial" panose="020B0604020202020204" pitchFamily="34" charset="0"/>
                          <a:ea typeface="+mn-ea"/>
                          <a:cs typeface="Arial" panose="020B0604020202020204" pitchFamily="34" charset="0"/>
                        </a:rPr>
                        <a:t>.</a:t>
                      </a:r>
                      <a:endParaRPr lang="en-US" altLang="ko-KR" sz="1400" b="0" u="none" kern="0" spc="0" dirty="0">
                        <a:solidFill>
                          <a:schemeClr val="tx1"/>
                        </a:solidFill>
                        <a:effectLst/>
                        <a:latin typeface="Arial" panose="020B0604020202020204" pitchFamily="34" charset="0"/>
                        <a:ea typeface="+mn-ea"/>
                        <a:cs typeface="Arial" panose="020B0604020202020204" pitchFamily="34" charset="0"/>
                      </a:endParaRPr>
                    </a:p>
                  </a:txBody>
                  <a:tcPr marL="64770" marR="64770" marT="17907" marB="17907" anchor="ctr">
                    <a:lnL w="9525" cap="flat" cmpd="sng" algn="ctr">
                      <a:solidFill>
                        <a:schemeClr val="tx1"/>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tc>
                  <a:txBody>
                    <a:bodyPr/>
                    <a:lstStyle/>
                    <a:p>
                      <a:pPr marL="0" marR="0" indent="0" algn="ctr" defTabSz="914400" rtl="0" eaLnBrk="1" fontAlgn="base" latinLnBrk="0" hangingPunct="1">
                        <a:lnSpc>
                          <a:spcPct val="140000"/>
                        </a:lnSpc>
                        <a:spcBef>
                          <a:spcPts val="0"/>
                        </a:spcBef>
                        <a:spcAft>
                          <a:spcPts val="0"/>
                        </a:spcAft>
                        <a:buClrTx/>
                        <a:buSzTx/>
                        <a:buFontTx/>
                        <a:buNone/>
                        <a:tabLst/>
                        <a:defRPr/>
                      </a:pPr>
                      <a:endParaRPr lang="en-US" altLang="ko-KR" sz="1200" kern="0" spc="0" dirty="0">
                        <a:solidFill>
                          <a:srgbClr val="000000"/>
                        </a:solidFill>
                        <a:effectLst/>
                        <a:latin typeface="Arial" panose="020B0604020202020204" pitchFamily="34" charset="0"/>
                        <a:ea typeface="+mn-ea"/>
                        <a:cs typeface="Arial" panose="020B0604020202020204" pitchFamily="34" charset="0"/>
                      </a:endParaRPr>
                    </a:p>
                  </a:txBody>
                  <a:tcPr marL="64770" marR="64770" marT="17907" marB="17907" anchor="ctr">
                    <a:lnL w="9525" cap="flat" cmpd="sng" algn="ctr">
                      <a:solidFill>
                        <a:schemeClr val="bg1">
                          <a:lumMod val="50000"/>
                        </a:schemeClr>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1671217914"/>
                  </a:ext>
                </a:extLst>
              </a:tr>
              <a:tr h="1836686">
                <a:tc>
                  <a:txBody>
                    <a:bodyPr/>
                    <a:lstStyle/>
                    <a:p>
                      <a:pPr marL="171450" marR="0" indent="-171450" algn="l" defTabSz="914400" rtl="0" eaLnBrk="1" fontAlgn="base" latinLnBrk="0" hangingPunct="1">
                        <a:lnSpc>
                          <a:spcPct val="140000"/>
                        </a:lnSpc>
                        <a:spcBef>
                          <a:spcPts val="0"/>
                        </a:spcBef>
                        <a:spcAft>
                          <a:spcPts val="0"/>
                        </a:spcAft>
                        <a:buClrTx/>
                        <a:buSzTx/>
                        <a:buFont typeface="Arial" panose="020B0604020202020204" pitchFamily="34" charset="0"/>
                        <a:buChar char="•"/>
                        <a:tabLst/>
                        <a:defRPr/>
                      </a:pPr>
                      <a:r>
                        <a:rPr lang="en-GB" altLang="ko-KR" sz="1400" kern="0" spc="20" dirty="0">
                          <a:solidFill>
                            <a:srgbClr val="000000"/>
                          </a:solidFill>
                          <a:effectLst/>
                          <a:latin typeface="Arial" panose="020B0604020202020204" pitchFamily="34" charset="0"/>
                          <a:ea typeface="+mn-ea"/>
                          <a:cs typeface="Arial" panose="020B0604020202020204" pitchFamily="34" charset="0"/>
                        </a:rPr>
                        <a:t>I have verified the mandatory eligibility requirements and acknowledge that my selection may be </a:t>
                      </a:r>
                      <a:r>
                        <a:rPr lang="en-GB" altLang="ko-KR" sz="1400" kern="0" spc="20" dirty="0" err="1">
                          <a:solidFill>
                            <a:srgbClr val="000000"/>
                          </a:solidFill>
                          <a:effectLst/>
                          <a:latin typeface="Arial" panose="020B0604020202020204" pitchFamily="34" charset="0"/>
                          <a:ea typeface="+mn-ea"/>
                          <a:cs typeface="Arial" panose="020B0604020202020204" pitchFamily="34" charset="0"/>
                        </a:rPr>
                        <a:t>canceled</a:t>
                      </a:r>
                      <a:r>
                        <a:rPr lang="en-GB" altLang="ko-KR" sz="1400" kern="0" spc="20" dirty="0">
                          <a:solidFill>
                            <a:srgbClr val="000000"/>
                          </a:solidFill>
                          <a:effectLst/>
                          <a:latin typeface="Arial" panose="020B0604020202020204" pitchFamily="34" charset="0"/>
                          <a:ea typeface="+mn-ea"/>
                          <a:cs typeface="Arial" panose="020B0604020202020204" pitchFamily="34" charset="0"/>
                        </a:rPr>
                        <a:t> if any issues are identified. </a:t>
                      </a:r>
                      <a:endParaRPr lang="en-US" altLang="ko-KR" sz="1400" kern="0" spc="0" dirty="0">
                        <a:solidFill>
                          <a:srgbClr val="000000"/>
                        </a:solidFill>
                        <a:effectLst/>
                        <a:latin typeface="Arial" panose="020B0604020202020204" pitchFamily="34" charset="0"/>
                        <a:ea typeface="+mn-ea"/>
                        <a:cs typeface="Arial" panose="020B0604020202020204" pitchFamily="34" charset="0"/>
                      </a:endParaRPr>
                    </a:p>
                    <a:p>
                      <a:pPr marL="0" marR="0" indent="0" algn="l" defTabSz="914400" rtl="0" eaLnBrk="1" fontAlgn="base" latinLnBrk="0" hangingPunct="1">
                        <a:lnSpc>
                          <a:spcPct val="140000"/>
                        </a:lnSpc>
                        <a:spcBef>
                          <a:spcPts val="0"/>
                        </a:spcBef>
                        <a:spcAft>
                          <a:spcPts val="0"/>
                        </a:spcAft>
                        <a:buClrTx/>
                        <a:buSzTx/>
                        <a:buFontTx/>
                        <a:buNone/>
                        <a:tabLst/>
                        <a:defRPr/>
                      </a:pPr>
                      <a:endParaRPr lang="en-US" altLang="ko-KR" sz="1400" kern="0" spc="0" dirty="0">
                        <a:solidFill>
                          <a:srgbClr val="000000"/>
                        </a:solidFill>
                        <a:effectLst/>
                        <a:latin typeface="Arial" panose="020B0604020202020204" pitchFamily="34" charset="0"/>
                        <a:ea typeface="+mn-ea"/>
                        <a:cs typeface="Arial" panose="020B0604020202020204" pitchFamily="34" charset="0"/>
                      </a:endParaRPr>
                    </a:p>
                    <a:p>
                      <a:pPr marL="0" marR="0" indent="0" algn="l" defTabSz="914400" rtl="0" eaLnBrk="1" fontAlgn="base" latinLnBrk="0" hangingPunct="1">
                        <a:lnSpc>
                          <a:spcPct val="140000"/>
                        </a:lnSpc>
                        <a:spcBef>
                          <a:spcPts val="0"/>
                        </a:spcBef>
                        <a:spcAft>
                          <a:spcPts val="0"/>
                        </a:spcAft>
                        <a:buClrTx/>
                        <a:buSzTx/>
                        <a:buFontTx/>
                        <a:buNone/>
                        <a:tabLst/>
                        <a:defRPr/>
                      </a:pPr>
                      <a:endParaRPr lang="en-US" altLang="ko-KR" sz="1400" kern="0" spc="0" dirty="0">
                        <a:solidFill>
                          <a:srgbClr val="000000"/>
                        </a:solidFill>
                        <a:effectLst/>
                        <a:latin typeface="Arial" panose="020B0604020202020204" pitchFamily="34" charset="0"/>
                        <a:ea typeface="+mn-ea"/>
                        <a:cs typeface="Arial" panose="020B0604020202020204" pitchFamily="34" charset="0"/>
                      </a:endParaRPr>
                    </a:p>
                    <a:p>
                      <a:pPr marL="0" marR="0" indent="0" algn="l" defTabSz="914400" rtl="0" eaLnBrk="1" fontAlgn="base" latinLnBrk="0" hangingPunct="1">
                        <a:lnSpc>
                          <a:spcPct val="140000"/>
                        </a:lnSpc>
                        <a:spcBef>
                          <a:spcPts val="0"/>
                        </a:spcBef>
                        <a:spcAft>
                          <a:spcPts val="0"/>
                        </a:spcAft>
                        <a:buClrTx/>
                        <a:buSzTx/>
                        <a:buFontTx/>
                        <a:buNone/>
                        <a:tabLst/>
                        <a:defRPr/>
                      </a:pPr>
                      <a:endParaRPr lang="en-US" altLang="ko-KR" sz="1400" kern="0" spc="0" dirty="0">
                        <a:solidFill>
                          <a:srgbClr val="000000"/>
                        </a:solidFill>
                        <a:effectLst/>
                        <a:latin typeface="Arial" panose="020B0604020202020204" pitchFamily="34" charset="0"/>
                        <a:ea typeface="+mn-ea"/>
                        <a:cs typeface="Arial" panose="020B0604020202020204" pitchFamily="34" charset="0"/>
                      </a:endParaRPr>
                    </a:p>
                  </a:txBody>
                  <a:tcPr marL="64770" marR="64770" marT="17907" marB="17907">
                    <a:lnL w="9525" cap="flat" cmpd="sng" algn="ctr">
                      <a:solidFill>
                        <a:schemeClr val="tx1"/>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marR="0" indent="0" algn="ctr" defTabSz="914400" rtl="0" eaLnBrk="1" fontAlgn="base" latinLnBrk="0" hangingPunct="1">
                        <a:lnSpc>
                          <a:spcPct val="140000"/>
                        </a:lnSpc>
                        <a:spcBef>
                          <a:spcPts val="0"/>
                        </a:spcBef>
                        <a:spcAft>
                          <a:spcPts val="0"/>
                        </a:spcAft>
                        <a:buClrTx/>
                        <a:buSzTx/>
                        <a:buFontTx/>
                        <a:buNone/>
                        <a:tabLst/>
                        <a:defRPr/>
                      </a:pPr>
                      <a:endParaRPr lang="en-US" altLang="ko-KR" sz="1200" kern="0" spc="0" dirty="0">
                        <a:solidFill>
                          <a:srgbClr val="000000"/>
                        </a:solidFill>
                        <a:effectLst/>
                        <a:latin typeface="Arial" panose="020B0604020202020204" pitchFamily="34" charset="0"/>
                        <a:ea typeface="+mn-ea"/>
                        <a:cs typeface="Arial" panose="020B0604020202020204" pitchFamily="34" charset="0"/>
                      </a:endParaRPr>
                    </a:p>
                  </a:txBody>
                  <a:tcPr marL="64770" marR="64770" marT="17907" marB="17907" anchor="ctr">
                    <a:lnL w="9525" cap="flat" cmpd="sng" algn="ctr">
                      <a:solidFill>
                        <a:schemeClr val="bg1">
                          <a:lumMod val="50000"/>
                        </a:schemeClr>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15014061"/>
                  </a:ext>
                </a:extLst>
              </a:tr>
            </a:tbl>
          </a:graphicData>
        </a:graphic>
      </p:graphicFrame>
      <p:sp>
        <p:nvSpPr>
          <p:cNvPr id="9" name="슬라이드 번호 개체 틀 8">
            <a:extLst>
              <a:ext uri="{FF2B5EF4-FFF2-40B4-BE49-F238E27FC236}">
                <a16:creationId xmlns:a16="http://schemas.microsoft.com/office/drawing/2014/main" id="{424F6D06-8AA3-9742-96C4-016FD6561C91}"/>
              </a:ext>
            </a:extLst>
          </p:cNvPr>
          <p:cNvSpPr>
            <a:spLocks noGrp="1"/>
          </p:cNvSpPr>
          <p:nvPr>
            <p:ph type="sldNum" sz="quarter" idx="12"/>
          </p:nvPr>
        </p:nvSpPr>
        <p:spPr/>
        <p:txBody>
          <a:bodyPr/>
          <a:lstStyle/>
          <a:p>
            <a:fld id="{CAC0D838-6DC9-4D70-9791-D29BA40A70FD}" type="slidenum">
              <a:rPr lang="ko-KR" altLang="en-US" smtClean="0"/>
              <a:pPr/>
              <a:t>3</a:t>
            </a:fld>
            <a:endParaRPr lang="ko-KR" altLang="en-US"/>
          </a:p>
        </p:txBody>
      </p:sp>
      <p:graphicFrame>
        <p:nvGraphicFramePr>
          <p:cNvPr id="8" name="표 7">
            <a:extLst>
              <a:ext uri="{FF2B5EF4-FFF2-40B4-BE49-F238E27FC236}">
                <a16:creationId xmlns:a16="http://schemas.microsoft.com/office/drawing/2014/main" id="{6FAD1232-0945-0560-01D8-5031D7C58903}"/>
              </a:ext>
            </a:extLst>
          </p:cNvPr>
          <p:cNvGraphicFramePr>
            <a:graphicFrameLocks noGrp="1"/>
          </p:cNvGraphicFramePr>
          <p:nvPr>
            <p:extLst>
              <p:ext uri="{D42A27DB-BD31-4B8C-83A1-F6EECF244321}">
                <p14:modId xmlns:p14="http://schemas.microsoft.com/office/powerpoint/2010/main" val="941360136"/>
              </p:ext>
            </p:extLst>
          </p:nvPr>
        </p:nvGraphicFramePr>
        <p:xfrm>
          <a:off x="750311" y="5014818"/>
          <a:ext cx="8899361" cy="881634"/>
        </p:xfrm>
        <a:graphic>
          <a:graphicData uri="http://schemas.openxmlformats.org/drawingml/2006/table">
            <a:tbl>
              <a:tblPr/>
              <a:tblGrid>
                <a:gridCol w="8899361">
                  <a:extLst>
                    <a:ext uri="{9D8B030D-6E8A-4147-A177-3AD203B41FA5}">
                      <a16:colId xmlns:a16="http://schemas.microsoft.com/office/drawing/2014/main" val="2368129375"/>
                    </a:ext>
                  </a:extLst>
                </a:gridCol>
              </a:tblGrid>
              <a:tr h="833660">
                <a:tc>
                  <a:txBody>
                    <a:bodyPr/>
                    <a:lstStyle/>
                    <a:p>
                      <a:pPr marL="0" marR="0" indent="0" algn="l" fontAlgn="base" latinLnBrk="0">
                        <a:lnSpc>
                          <a:spcPct val="100000"/>
                        </a:lnSpc>
                        <a:spcBef>
                          <a:spcPts val="300"/>
                        </a:spcBef>
                        <a:spcAft>
                          <a:spcPts val="0"/>
                        </a:spcAft>
                      </a:pPr>
                      <a:r>
                        <a:rPr lang="en-GB" altLang="ko-KR" sz="12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A. If there is no prior history of </a:t>
                      </a:r>
                      <a:r>
                        <a:rPr lang="en-GB" altLang="ko-KR" sz="1200" kern="0" spc="0" dirty="0" smtClean="0">
                          <a:solidFill>
                            <a:srgbClr val="000000"/>
                          </a:solidFill>
                          <a:effectLst/>
                          <a:latin typeface="Arial" panose="020B0604020202020204" pitchFamily="34" charset="0"/>
                          <a:ea typeface="맑은 고딕" panose="020B0503020000020004" pitchFamily="50" charset="-127"/>
                          <a:cs typeface="Arial" panose="020B0604020202020204" pitchFamily="34" charset="0"/>
                        </a:rPr>
                        <a:t>artistic career</a:t>
                      </a:r>
                      <a:r>
                        <a:rPr lang="en-GB" altLang="ko-KR" sz="1200" kern="0" spc="0" baseline="0" dirty="0" smtClean="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r>
                        <a:rPr lang="en-GB" altLang="ko-KR" sz="1200" kern="0" spc="0" dirty="0" smtClean="0">
                          <a:solidFill>
                            <a:srgbClr val="000000"/>
                          </a:solidFill>
                          <a:effectLst/>
                          <a:latin typeface="Arial" panose="020B0604020202020204" pitchFamily="34" charset="0"/>
                          <a:ea typeface="맑은 고딕" panose="020B0503020000020004" pitchFamily="50" charset="-127"/>
                          <a:cs typeface="Arial" panose="020B0604020202020204" pitchFamily="34" charset="0"/>
                        </a:rPr>
                        <a:t>in </a:t>
                      </a:r>
                      <a:r>
                        <a:rPr lang="en-GB" altLang="ko-KR" sz="12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the applied field </a:t>
                      </a:r>
                    </a:p>
                    <a:p>
                      <a:pPr marL="0" marR="0" indent="0" algn="l" fontAlgn="base" latinLnBrk="0">
                        <a:lnSpc>
                          <a:spcPct val="100000"/>
                        </a:lnSpc>
                        <a:spcBef>
                          <a:spcPts val="300"/>
                        </a:spcBef>
                        <a:spcAft>
                          <a:spcPts val="0"/>
                        </a:spcAft>
                      </a:pPr>
                      <a:r>
                        <a:rPr lang="en-GB" altLang="ko-KR" sz="12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B. If the submitted work steals, plagiarizes, or infringes upon the copyright of another person's work </a:t>
                      </a:r>
                    </a:p>
                    <a:p>
                      <a:pPr marL="0" marR="0" indent="0" algn="l" fontAlgn="base" latinLnBrk="0">
                        <a:lnSpc>
                          <a:spcPct val="100000"/>
                        </a:lnSpc>
                        <a:spcBef>
                          <a:spcPts val="300"/>
                        </a:spcBef>
                        <a:spcAft>
                          <a:spcPts val="0"/>
                        </a:spcAft>
                      </a:pPr>
                      <a:r>
                        <a:rPr lang="en-GB" altLang="ko-KR" sz="12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C. If the applicant is deemed ineligible according to the general guidelines for the Culture and Arts Promotion Fund </a:t>
                      </a:r>
                    </a:p>
                    <a:p>
                      <a:pPr marL="0" marR="0" indent="0" algn="l" fontAlgn="base" latinLnBrk="0">
                        <a:lnSpc>
                          <a:spcPct val="100000"/>
                        </a:lnSpc>
                        <a:spcBef>
                          <a:spcPts val="300"/>
                        </a:spcBef>
                        <a:spcAft>
                          <a:spcPts val="0"/>
                        </a:spcAft>
                      </a:pPr>
                      <a:r>
                        <a:rPr lang="en-US" altLang="ko-KR" sz="1200" kern="0" spc="0" dirty="0" smtClean="0">
                          <a:solidFill>
                            <a:srgbClr val="000000"/>
                          </a:solidFill>
                          <a:effectLst/>
                          <a:latin typeface="Arial" panose="020B0604020202020204" pitchFamily="34" charset="0"/>
                          <a:ea typeface="+mn-ea"/>
                          <a:cs typeface="Arial" panose="020B0604020202020204" pitchFamily="34" charset="0"/>
                        </a:rPr>
                        <a:t>D. (Other) Eligibility for ARKO Support Programs: </a:t>
                      </a:r>
                      <a:r>
                        <a:rPr lang="en-US" altLang="ko-KR" sz="1200" kern="0" spc="0" dirty="0" smtClean="0">
                          <a:solidFill>
                            <a:srgbClr val="000000"/>
                          </a:solidFill>
                          <a:effectLst/>
                          <a:latin typeface="Arial" panose="020B0604020202020204" pitchFamily="34" charset="0"/>
                          <a:ea typeface="+mn-ea"/>
                          <a:cs typeface="Arial" panose="020B0604020202020204" pitchFamily="34" charset="0"/>
                          <a:hlinkClick r:id="rId2"/>
                        </a:rPr>
                        <a:t>https://www.arko.or.kr/content/6051</a:t>
                      </a:r>
                      <a:r>
                        <a:rPr lang="en-US" altLang="ko-KR" sz="1200" kern="0" spc="0" baseline="0" dirty="0" smtClean="0">
                          <a:solidFill>
                            <a:srgbClr val="000000"/>
                          </a:solidFill>
                          <a:effectLst/>
                          <a:latin typeface="Arial" panose="020B0604020202020204" pitchFamily="34" charset="0"/>
                          <a:ea typeface="+mn-ea"/>
                          <a:cs typeface="Arial" panose="020B0604020202020204" pitchFamily="34" charset="0"/>
                        </a:rPr>
                        <a:t> </a:t>
                      </a:r>
                      <a:r>
                        <a:rPr lang="en-US" altLang="ko-KR" sz="1200" i="1" kern="0" spc="0" dirty="0" smtClean="0">
                          <a:solidFill>
                            <a:srgbClr val="000000"/>
                          </a:solidFill>
                          <a:effectLst/>
                          <a:latin typeface="Arial" panose="020B0604020202020204" pitchFamily="34" charset="0"/>
                          <a:ea typeface="+mn-ea"/>
                          <a:cs typeface="Arial" panose="020B0604020202020204" pitchFamily="34" charset="0"/>
                        </a:rPr>
                        <a:t>(Korean version only)</a:t>
                      </a:r>
                      <a:endParaRPr lang="en-GB" altLang="ko-KR" sz="1200" i="1" kern="0" spc="0" dirty="0">
                        <a:solidFill>
                          <a:schemeClr val="tx1"/>
                        </a:solidFill>
                        <a:effectLst/>
                        <a:latin typeface="Arial" panose="020B0604020202020204" pitchFamily="34" charset="0"/>
                        <a:ea typeface="맑은 고딕" panose="020B0503020000020004" pitchFamily="50" charset="-127"/>
                        <a:cs typeface="Arial" panose="020B0604020202020204" pitchFamily="34" charset="0"/>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91963803"/>
                  </a:ext>
                </a:extLst>
              </a:tr>
            </a:tbl>
          </a:graphicData>
        </a:graphic>
      </p:graphicFrame>
      <p:sp>
        <p:nvSpPr>
          <p:cNvPr id="11" name="TextBox 10">
            <a:extLst>
              <a:ext uri="{FF2B5EF4-FFF2-40B4-BE49-F238E27FC236}">
                <a16:creationId xmlns:a16="http://schemas.microsoft.com/office/drawing/2014/main" id="{98A94CBB-E4EF-6556-C424-1B23D8ED29A1}"/>
              </a:ext>
            </a:extLst>
          </p:cNvPr>
          <p:cNvSpPr txBox="1"/>
          <p:nvPr/>
        </p:nvSpPr>
        <p:spPr>
          <a:xfrm>
            <a:off x="11083120" y="1738841"/>
            <a:ext cx="453702" cy="461665"/>
          </a:xfrm>
          <a:prstGeom prst="rect">
            <a:avLst/>
          </a:prstGeom>
          <a:noFill/>
        </p:spPr>
        <p:txBody>
          <a:bodyPr wrap="square">
            <a:spAutoFit/>
          </a:bodyPr>
          <a:lstStyle/>
          <a:p>
            <a:r>
              <a:rPr lang="ko-KR" altLang="en-US" sz="2400" b="1" kern="0" dirty="0">
                <a:latin typeface="맑은 고딕" panose="020B0503020000020004" pitchFamily="50" charset="-127"/>
              </a:rPr>
              <a:t>✔</a:t>
            </a:r>
            <a:endParaRPr lang="ko-KR" altLang="en-US" sz="2400" dirty="0"/>
          </a:p>
        </p:txBody>
      </p:sp>
      <p:sp>
        <p:nvSpPr>
          <p:cNvPr id="10" name="직사각형 9"/>
          <p:cNvSpPr/>
          <p:nvPr/>
        </p:nvSpPr>
        <p:spPr>
          <a:xfrm>
            <a:off x="306204" y="883519"/>
            <a:ext cx="2814186" cy="432491"/>
          </a:xfrm>
          <a:prstGeom prst="rect">
            <a:avLst/>
          </a:prstGeom>
        </p:spPr>
        <p:txBody>
          <a:bodyPr wrap="square">
            <a:spAutoFit/>
          </a:bodyPr>
          <a:lstStyle/>
          <a:p>
            <a:pPr algn="just" fontAlgn="base">
              <a:lnSpc>
                <a:spcPct val="160000"/>
              </a:lnSpc>
            </a:pPr>
            <a:r>
              <a:rPr lang="ko-KR" altLang="en-US" sz="1600" b="1" kern="0" spc="0" dirty="0">
                <a:solidFill>
                  <a:srgbClr val="000000"/>
                </a:solidFill>
                <a:effectLst/>
                <a:latin typeface="Arial" panose="020B0604020202020204" pitchFamily="34" charset="0"/>
                <a:ea typeface="HY헤드라인M" panose="02030600000101010101" pitchFamily="18" charset="-127"/>
                <a:cs typeface="Arial" panose="020B0604020202020204" pitchFamily="34" charset="0"/>
              </a:rPr>
              <a:t>□ </a:t>
            </a:r>
            <a:r>
              <a:rPr lang="en-US" altLang="ko-KR" sz="1600" b="1" kern="0" dirty="0">
                <a:solidFill>
                  <a:srgbClr val="000000"/>
                </a:solidFill>
                <a:latin typeface="Arial" panose="020B0604020202020204" pitchFamily="34" charset="0"/>
                <a:ea typeface="HY헤드라인M" panose="02030600000101010101" pitchFamily="18" charset="-127"/>
                <a:cs typeface="Arial" panose="020B0604020202020204" pitchFamily="34" charset="0"/>
              </a:rPr>
              <a:t>Application Overview</a:t>
            </a:r>
            <a:endParaRPr lang="ko-KR" altLang="en-US" sz="1200" b="1" kern="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34471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graphicFrame>
        <p:nvGraphicFramePr>
          <p:cNvPr id="4" name="내용 개체 틀 3"/>
          <p:cNvGraphicFramePr>
            <a:graphicFrameLocks noGrp="1"/>
          </p:cNvGraphicFramePr>
          <p:nvPr>
            <p:ph idx="1"/>
            <p:extLst>
              <p:ext uri="{D42A27DB-BD31-4B8C-83A1-F6EECF244321}">
                <p14:modId xmlns:p14="http://schemas.microsoft.com/office/powerpoint/2010/main" val="1841082389"/>
              </p:ext>
            </p:extLst>
          </p:nvPr>
        </p:nvGraphicFramePr>
        <p:xfrm>
          <a:off x="146304" y="1901091"/>
          <a:ext cx="11801856" cy="4293251"/>
        </p:xfrm>
        <a:graphic>
          <a:graphicData uri="http://schemas.openxmlformats.org/drawingml/2006/table">
            <a:tbl>
              <a:tblPr/>
              <a:tblGrid>
                <a:gridCol w="2726348">
                  <a:extLst>
                    <a:ext uri="{9D8B030D-6E8A-4147-A177-3AD203B41FA5}">
                      <a16:colId xmlns:a16="http://schemas.microsoft.com/office/drawing/2014/main" val="1954506"/>
                    </a:ext>
                  </a:extLst>
                </a:gridCol>
                <a:gridCol w="9075508">
                  <a:extLst>
                    <a:ext uri="{9D8B030D-6E8A-4147-A177-3AD203B41FA5}">
                      <a16:colId xmlns:a16="http://schemas.microsoft.com/office/drawing/2014/main" val="2477247746"/>
                    </a:ext>
                  </a:extLst>
                </a:gridCol>
              </a:tblGrid>
              <a:tr h="651609">
                <a:tc>
                  <a:txBody>
                    <a:bodyPr/>
                    <a:lstStyle/>
                    <a:p>
                      <a:pPr marL="332740" marR="0" indent="-147320" algn="just" defTabSz="914400" rtl="0" eaLnBrk="1" fontAlgn="base" latinLnBrk="1" hangingPunct="1">
                        <a:lnSpc>
                          <a:spcPct val="130000"/>
                        </a:lnSpc>
                        <a:spcBef>
                          <a:spcPts val="0"/>
                        </a:spcBef>
                        <a:spcAft>
                          <a:spcPts val="0"/>
                        </a:spcAft>
                        <a:buClrTx/>
                        <a:buSzTx/>
                        <a:buFontTx/>
                        <a:buNone/>
                        <a:tabLst/>
                        <a:defRPr/>
                      </a:pPr>
                      <a:r>
                        <a:rPr lang="en-US" altLang="ko-KR" sz="1400" b="1" kern="0" spc="-5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Personal Statement</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9525" cap="flat" cmpd="sng" algn="ctr">
                      <a:solidFill>
                        <a:schemeClr val="tx1"/>
                      </a:solidFill>
                      <a:prstDash val="solid"/>
                      <a:round/>
                      <a:headEnd type="none" w="med" len="med"/>
                      <a:tailEnd type="none" w="med" len="med"/>
                    </a:lnL>
                    <a:lnR w="3556" cap="flat" cmpd="sng" algn="ctr">
                      <a:solidFill>
                        <a:srgbClr val="000000"/>
                      </a:solidFill>
                      <a:prstDash val="solid"/>
                      <a:round/>
                      <a:headEnd type="none" w="med" len="med"/>
                      <a:tailEnd type="none" w="med" len="med"/>
                    </a:lnR>
                    <a:lnT w="9525" cap="flat" cmpd="sng" algn="ctr">
                      <a:solidFill>
                        <a:schemeClr val="tx1"/>
                      </a:solidFill>
                      <a:prstDash val="solid"/>
                      <a:round/>
                      <a:headEnd type="none" w="med" len="med"/>
                      <a:tailEnd type="none" w="med" len="med"/>
                    </a:lnT>
                    <a:lnB w="3175" cap="flat" cmpd="sng" algn="ctr">
                      <a:solidFill>
                        <a:srgbClr val="000000"/>
                      </a:solidFill>
                      <a:prstDash val="solid"/>
                      <a:round/>
                      <a:headEnd type="none" w="med" len="med"/>
                      <a:tailEnd type="none" w="med" len="med"/>
                    </a:lnB>
                    <a:solidFill>
                      <a:srgbClr val="F2F2F2"/>
                    </a:solidFill>
                  </a:tcPr>
                </a:tc>
                <a:tc>
                  <a:txBody>
                    <a:bodyPr/>
                    <a:lstStyle/>
                    <a:p>
                      <a:pPr marL="370840" marR="0" indent="-185420" algn="just" defTabSz="914400" rtl="0" eaLnBrk="1" fontAlgn="base" latinLnBrk="1" hangingPunct="1">
                        <a:lnSpc>
                          <a:spcPct val="130000"/>
                        </a:lnSpc>
                        <a:spcBef>
                          <a:spcPts val="0"/>
                        </a:spcBef>
                        <a:spcAft>
                          <a:spcPts val="0"/>
                        </a:spcAft>
                        <a:buClrTx/>
                        <a:buSzTx/>
                        <a:buFontTx/>
                        <a:buNone/>
                        <a:tabLst/>
                        <a:defRPr/>
                      </a:pPr>
                      <a:r>
                        <a:rPr lang="ko-KR" altLang="en-US" sz="1400" kern="0" spc="-50" dirty="0">
                          <a:solidFill>
                            <a:srgbClr val="0000FF"/>
                          </a:solidFill>
                          <a:effectLst/>
                          <a:latin typeface="Arial" panose="020B0604020202020204" pitchFamily="34" charset="0"/>
                          <a:ea typeface="맑은 고딕" panose="020B0503020000020004" pitchFamily="50" charset="-127"/>
                          <a:cs typeface="Arial" panose="020B0604020202020204" pitchFamily="34" charset="0"/>
                        </a:rPr>
                        <a:t>☞ </a:t>
                      </a:r>
                      <a:r>
                        <a:rPr lang="en-US" altLang="ko-KR" sz="1400" kern="0" spc="-50" dirty="0" smtClean="0">
                          <a:solidFill>
                            <a:srgbClr val="0000FF"/>
                          </a:solidFill>
                          <a:effectLst/>
                          <a:latin typeface="Arial" panose="020B0604020202020204" pitchFamily="34" charset="0"/>
                          <a:ea typeface="+mn-ea"/>
                          <a:cs typeface="Arial" panose="020B0604020202020204" pitchFamily="34" charset="0"/>
                        </a:rPr>
                        <a:t>Please provide a detailed introduction of the applicant, including the motivation for applying to ARKO Art Studio, as well as the applicant’s future direction and vision based on recent artistic activities and achievements.</a:t>
                      </a:r>
                      <a:r>
                        <a:rPr lang="en-GB" altLang="ko-KR" sz="1400" kern="0" spc="-50" dirty="0" smtClean="0">
                          <a:solidFill>
                            <a:srgbClr val="0000FF"/>
                          </a:solidFill>
                          <a:effectLst/>
                          <a:latin typeface="Arial" panose="020B0604020202020204" pitchFamily="34" charset="0"/>
                          <a:ea typeface="맑은 고딕" panose="020B0503020000020004" pitchFamily="50" charset="-127"/>
                          <a:cs typeface="Arial" panose="020B0604020202020204" pitchFamily="34" charset="0"/>
                        </a:rPr>
                        <a:t> (Within 2 pages)</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3556" cap="flat" cmpd="sng" algn="ctr">
                      <a:solidFill>
                        <a:srgbClr val="000000"/>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a:noFill/>
                    </a:lnB>
                  </a:tcPr>
                </a:tc>
                <a:extLst>
                  <a:ext uri="{0D108BD9-81ED-4DB2-BD59-A6C34878D82A}">
                    <a16:rowId xmlns:a16="http://schemas.microsoft.com/office/drawing/2014/main" val="2325252334"/>
                  </a:ext>
                </a:extLst>
              </a:tr>
              <a:tr h="3641642">
                <a:tc gridSpan="2">
                  <a:txBody>
                    <a:bodyPr/>
                    <a:lstStyle/>
                    <a:p>
                      <a:pPr marL="287020" marR="0" indent="-287020" algn="just" fontAlgn="base" latinLnBrk="1">
                        <a:lnSpc>
                          <a:spcPct val="160000"/>
                        </a:lnSpc>
                        <a:spcBef>
                          <a:spcPts val="0"/>
                        </a:spcBef>
                        <a:spcAft>
                          <a:spcPts val="0"/>
                        </a:spcAft>
                      </a:pPr>
                      <a:endParaRPr lang="ko-KR" altLang="en-US" sz="1000" kern="0" spc="0" dirty="0">
                        <a:solidFill>
                          <a:srgbClr val="000000"/>
                        </a:solidFill>
                        <a:effectLst/>
                        <a:latin typeface="Arial" panose="020B0604020202020204" pitchFamily="34" charset="0"/>
                        <a:cs typeface="Arial" panose="020B0604020202020204" pitchFamily="34" charset="0"/>
                      </a:endParaRPr>
                    </a:p>
                    <a:p>
                      <a:pPr marL="287020" marR="0" indent="-287020" algn="just" fontAlgn="base" latinLnBrk="1">
                        <a:lnSpc>
                          <a:spcPct val="160000"/>
                        </a:lnSpc>
                        <a:spcBef>
                          <a:spcPts val="0"/>
                        </a:spcBef>
                        <a:spcAft>
                          <a:spcPts val="0"/>
                        </a:spcAft>
                      </a:pPr>
                      <a:r>
                        <a:rPr lang="ko-KR" altLang="en-US" sz="10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endParaRPr lang="ko-KR" altLang="en-US" sz="1000" kern="0" spc="-90" dirty="0">
                        <a:solidFill>
                          <a:srgbClr val="000000"/>
                        </a:solidFill>
                        <a:effectLst/>
                        <a:latin typeface="Arial" panose="020B0604020202020204" pitchFamily="34" charset="0"/>
                        <a:cs typeface="Arial" panose="020B0604020202020204" pitchFamily="34" charset="0"/>
                      </a:endParaRPr>
                    </a:p>
                    <a:p>
                      <a:pPr marL="0" marR="0" indent="0" algn="just" fontAlgn="base" latinLnBrk="1">
                        <a:lnSpc>
                          <a:spcPct val="160000"/>
                        </a:lnSpc>
                        <a:spcBef>
                          <a:spcPts val="0"/>
                        </a:spcBef>
                        <a:spcAft>
                          <a:spcPts val="0"/>
                        </a:spcAft>
                      </a:pPr>
                      <a:r>
                        <a:rPr lang="en-US" altLang="ko-KR" sz="10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endParaRPr lang="ko-KR" altLang="en-US" sz="1000" kern="0" spc="0" dirty="0">
                        <a:solidFill>
                          <a:srgbClr val="000000"/>
                        </a:solidFill>
                        <a:effectLst/>
                        <a:latin typeface="Arial" panose="020B0604020202020204" pitchFamily="34" charset="0"/>
                        <a:cs typeface="Arial" panose="020B0604020202020204" pitchFamily="34" charset="0"/>
                      </a:endParaRPr>
                    </a:p>
                    <a:p>
                      <a:pPr marL="0" marR="0" indent="0" algn="just" fontAlgn="base" latinLnBrk="1">
                        <a:lnSpc>
                          <a:spcPct val="160000"/>
                        </a:lnSpc>
                        <a:spcBef>
                          <a:spcPts val="0"/>
                        </a:spcBef>
                        <a:spcAft>
                          <a:spcPts val="0"/>
                        </a:spcAft>
                      </a:pPr>
                      <a:r>
                        <a:rPr lang="en-US" altLang="ko-KR" sz="10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endParaRPr lang="ko-KR" altLang="en-US" sz="1000" kern="0" spc="0" dirty="0">
                        <a:solidFill>
                          <a:srgbClr val="000000"/>
                        </a:solidFill>
                        <a:effectLst/>
                        <a:latin typeface="Arial" panose="020B0604020202020204" pitchFamily="34" charset="0"/>
                        <a:cs typeface="Arial" panose="020B0604020202020204" pitchFamily="34" charset="0"/>
                      </a:endParaRPr>
                    </a:p>
                    <a:p>
                      <a:pPr marL="287020" marR="0" indent="-287020" algn="just" fontAlgn="base" latinLnBrk="1">
                        <a:lnSpc>
                          <a:spcPct val="160000"/>
                        </a:lnSpc>
                        <a:spcBef>
                          <a:spcPts val="0"/>
                        </a:spcBef>
                        <a:spcAft>
                          <a:spcPts val="0"/>
                        </a:spcAft>
                      </a:pPr>
                      <a:r>
                        <a:rPr lang="ko-KR" altLang="en-US" sz="10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endParaRPr lang="ko-KR" altLang="en-US" sz="1000" kern="0" spc="-90" dirty="0">
                        <a:solidFill>
                          <a:srgbClr val="000000"/>
                        </a:solidFill>
                        <a:effectLst/>
                        <a:latin typeface="Arial" panose="020B0604020202020204" pitchFamily="34" charset="0"/>
                        <a:cs typeface="Arial" panose="020B0604020202020204" pitchFamily="34" charset="0"/>
                      </a:endParaRPr>
                    </a:p>
                    <a:p>
                      <a:pPr marL="0" marR="0" indent="0" algn="just" fontAlgn="base" latinLnBrk="1">
                        <a:lnSpc>
                          <a:spcPct val="160000"/>
                        </a:lnSpc>
                        <a:spcBef>
                          <a:spcPts val="0"/>
                        </a:spcBef>
                        <a:spcAft>
                          <a:spcPts val="0"/>
                        </a:spcAft>
                      </a:pPr>
                      <a:r>
                        <a:rPr lang="en-US" altLang="ko-KR" sz="10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endParaRPr lang="ko-KR" altLang="en-US" sz="1000" kern="0" spc="0" dirty="0">
                        <a:solidFill>
                          <a:srgbClr val="000000"/>
                        </a:solidFill>
                        <a:effectLst/>
                        <a:latin typeface="Arial" panose="020B0604020202020204" pitchFamily="34" charset="0"/>
                        <a:cs typeface="Arial" panose="020B0604020202020204" pitchFamily="34" charset="0"/>
                      </a:endParaRPr>
                    </a:p>
                    <a:p>
                      <a:pPr marL="0" marR="0" indent="0" algn="just" fontAlgn="base" latinLnBrk="1">
                        <a:lnSpc>
                          <a:spcPct val="160000"/>
                        </a:lnSpc>
                        <a:spcBef>
                          <a:spcPts val="0"/>
                        </a:spcBef>
                        <a:spcAft>
                          <a:spcPts val="0"/>
                        </a:spcAft>
                      </a:pPr>
                      <a:r>
                        <a:rPr lang="en-US" altLang="ko-KR" sz="10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endParaRPr lang="ko-KR" altLang="en-US" sz="1000"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3175" cap="flat" cmpd="sng" algn="ctr">
                      <a:solidFill>
                        <a:srgbClr val="000000"/>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pPr latinLnBrk="1"/>
                      <a:endParaRPr lang="ko-KR" altLang="en-US"/>
                    </a:p>
                  </a:txBody>
                  <a:tcPr/>
                </a:tc>
                <a:extLst>
                  <a:ext uri="{0D108BD9-81ED-4DB2-BD59-A6C34878D82A}">
                    <a16:rowId xmlns:a16="http://schemas.microsoft.com/office/drawing/2014/main" val="2308342473"/>
                  </a:ext>
                </a:extLst>
              </a:tr>
            </a:tbl>
          </a:graphicData>
        </a:graphic>
      </p:graphicFrame>
      <p:sp>
        <p:nvSpPr>
          <p:cNvPr id="6" name="직사각형 5"/>
          <p:cNvSpPr/>
          <p:nvPr/>
        </p:nvSpPr>
        <p:spPr>
          <a:xfrm>
            <a:off x="54102" y="1400921"/>
            <a:ext cx="3584636" cy="486287"/>
          </a:xfrm>
          <a:prstGeom prst="rect">
            <a:avLst/>
          </a:prstGeom>
        </p:spPr>
        <p:txBody>
          <a:bodyPr wrap="none">
            <a:spAutoFit/>
          </a:bodyPr>
          <a:lstStyle/>
          <a:p>
            <a:pPr fontAlgn="base" latinLnBrk="0">
              <a:lnSpc>
                <a:spcPct val="160000"/>
              </a:lnSpc>
            </a:pPr>
            <a:r>
              <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 </a:t>
            </a:r>
            <a:r>
              <a:rPr lang="en-GB" altLang="ko-KR"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Personal Statement </a:t>
            </a:r>
            <a:r>
              <a:rPr lang="en-US" altLang="ko-KR"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&amp; </a:t>
            </a:r>
            <a:r>
              <a:rPr lang="en-US" altLang="ko-KR" sz="1600" b="1" kern="0" spc="-50" dirty="0" smtClean="0">
                <a:solidFill>
                  <a:srgbClr val="000000"/>
                </a:solidFill>
                <a:latin typeface="Arial" panose="020B0604020202020204" pitchFamily="34" charset="0"/>
                <a:ea typeface="HY헤드라인M" panose="02030600000101010101" pitchFamily="18" charset="-127"/>
                <a:cs typeface="Arial" panose="020B0604020202020204" pitchFamily="34" charset="0"/>
              </a:rPr>
              <a:t>Project </a:t>
            </a:r>
            <a:r>
              <a:rPr lang="en-US" altLang="ko-KR"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Plan</a:t>
            </a:r>
            <a:endParaRPr lang="ko-KR" altLang="en-US" b="1" kern="0" spc="0" dirty="0">
              <a:solidFill>
                <a:srgbClr val="000000"/>
              </a:solidFill>
              <a:effectLst/>
              <a:latin typeface="Arial" panose="020B0604020202020204" pitchFamily="34" charset="0"/>
              <a:ea typeface="HY헤드라인M" panose="02030600000101010101" pitchFamily="18" charset="-127"/>
              <a:cs typeface="Arial" panose="020B0604020202020204" pitchFamily="34" charset="0"/>
            </a:endParaRPr>
          </a:p>
        </p:txBody>
      </p:sp>
      <p:graphicFrame>
        <p:nvGraphicFramePr>
          <p:cNvPr id="9" name="표 8"/>
          <p:cNvGraphicFramePr>
            <a:graphicFrameLocks noGrp="1"/>
          </p:cNvGraphicFramePr>
          <p:nvPr>
            <p:extLst>
              <p:ext uri="{D42A27DB-BD31-4B8C-83A1-F6EECF244321}">
                <p14:modId xmlns:p14="http://schemas.microsoft.com/office/powerpoint/2010/main" val="2512772809"/>
              </p:ext>
            </p:extLst>
          </p:nvPr>
        </p:nvGraphicFramePr>
        <p:xfrm>
          <a:off x="146304" y="855345"/>
          <a:ext cx="11801856" cy="468086"/>
        </p:xfrm>
        <a:graphic>
          <a:graphicData uri="http://schemas.openxmlformats.org/drawingml/2006/table">
            <a:tbl>
              <a:tblPr/>
              <a:tblGrid>
                <a:gridCol w="11801856">
                  <a:extLst>
                    <a:ext uri="{9D8B030D-6E8A-4147-A177-3AD203B41FA5}">
                      <a16:colId xmlns:a16="http://schemas.microsoft.com/office/drawing/2014/main" val="2356052665"/>
                    </a:ext>
                  </a:extLst>
                </a:gridCol>
              </a:tblGrid>
              <a:tr h="468086">
                <a:tc>
                  <a:txBody>
                    <a:bodyPr/>
                    <a:lstStyle/>
                    <a:p>
                      <a:pPr marL="0" marR="0" indent="0" algn="just" defTabSz="914400" rtl="0" eaLnBrk="1" fontAlgn="base" latinLnBrk="1" hangingPunct="1">
                        <a:lnSpc>
                          <a:spcPct val="100000"/>
                        </a:lnSpc>
                        <a:spcBef>
                          <a:spcPts val="0"/>
                        </a:spcBef>
                        <a:spcAft>
                          <a:spcPts val="0"/>
                        </a:spcAft>
                        <a:buClrTx/>
                        <a:buSzTx/>
                        <a:buFontTx/>
                        <a:buNone/>
                        <a:tabLst/>
                        <a:defRPr/>
                      </a:pPr>
                      <a:r>
                        <a:rPr lang="en-US" altLang="ko-KR" sz="1800" b="1" kern="0" spc="0" dirty="0">
                          <a:solidFill>
                            <a:srgbClr val="000000"/>
                          </a:solidFill>
                          <a:effectLst/>
                          <a:latin typeface="Arial" panose="020B0604020202020204" pitchFamily="34" charset="0"/>
                          <a:ea typeface="HY헤드라인M" panose="02030600000101010101" pitchFamily="18" charset="-127"/>
                          <a:cs typeface="Arial" panose="020B0604020202020204" pitchFamily="34" charset="0"/>
                        </a:rPr>
                        <a:t> A. </a:t>
                      </a:r>
                      <a:r>
                        <a:rPr lang="en-GB" altLang="ko-KR" sz="1800" b="1" kern="0" spc="0" dirty="0" smtClean="0">
                          <a:solidFill>
                            <a:srgbClr val="000000"/>
                          </a:solidFill>
                          <a:effectLst/>
                          <a:latin typeface="Arial" panose="020B0604020202020204" pitchFamily="34" charset="0"/>
                          <a:ea typeface="HY헤드라인M" panose="02030600000101010101" pitchFamily="18" charset="-127"/>
                          <a:cs typeface="Arial" panose="020B0604020202020204" pitchFamily="34" charset="0"/>
                        </a:rPr>
                        <a:t>Project </a:t>
                      </a:r>
                      <a:r>
                        <a:rPr lang="en-GB" altLang="ko-KR" sz="1800" b="1" kern="0" spc="0" dirty="0">
                          <a:solidFill>
                            <a:srgbClr val="000000"/>
                          </a:solidFill>
                          <a:effectLst/>
                          <a:latin typeface="Arial" panose="020B0604020202020204" pitchFamily="34" charset="0"/>
                          <a:ea typeface="HY헤드라인M" panose="02030600000101010101" pitchFamily="18" charset="-127"/>
                          <a:cs typeface="Arial" panose="020B0604020202020204" pitchFamily="34" charset="0"/>
                        </a:rPr>
                        <a:t>Plan</a:t>
                      </a:r>
                      <a:endParaRPr lang="ko-KR" altLang="en-US" sz="1800" b="1" kern="0" spc="0" dirty="0">
                        <a:solidFill>
                          <a:srgbClr val="000000"/>
                        </a:solidFill>
                        <a:effectLst/>
                        <a:latin typeface="Arial" panose="020B0604020202020204" pitchFamily="34" charset="0"/>
                        <a:ea typeface="HY헤드라인M" panose="02030600000101010101" pitchFamily="18" charset="-127"/>
                        <a:cs typeface="Arial" panose="020B0604020202020204" pitchFamily="34" charset="0"/>
                      </a:endParaRPr>
                    </a:p>
                  </a:txBody>
                  <a:tcPr marL="17907" marR="17907" marT="17907" marB="17907" anchor="ctr">
                    <a:lnL w="32385" cap="flat" cmpd="dbl" algn="ctr">
                      <a:solidFill>
                        <a:srgbClr val="000000"/>
                      </a:solidFill>
                      <a:prstDash val="solid"/>
                      <a:round/>
                      <a:headEnd type="none" w="med" len="med"/>
                      <a:tailEnd type="none" w="med" len="med"/>
                    </a:lnL>
                    <a:lnR w="32385" cap="flat" cmpd="dbl" algn="ctr">
                      <a:solidFill>
                        <a:srgbClr val="000000"/>
                      </a:solidFill>
                      <a:prstDash val="solid"/>
                      <a:round/>
                      <a:headEnd type="none" w="med" len="med"/>
                      <a:tailEnd type="none" w="med" len="med"/>
                    </a:lnR>
                    <a:lnT w="32385" cap="flat" cmpd="dbl" algn="ctr">
                      <a:solidFill>
                        <a:srgbClr val="000000"/>
                      </a:solidFill>
                      <a:prstDash val="solid"/>
                      <a:round/>
                      <a:headEnd type="none" w="med" len="med"/>
                      <a:tailEnd type="none" w="med" len="med"/>
                    </a:lnT>
                    <a:lnB w="32385" cap="flat" cmpd="dbl" algn="ctr">
                      <a:solidFill>
                        <a:srgbClr val="000000"/>
                      </a:solidFill>
                      <a:prstDash val="solid"/>
                      <a:round/>
                      <a:headEnd type="none" w="med" len="med"/>
                      <a:tailEnd type="none" w="med" len="med"/>
                    </a:lnB>
                    <a:solidFill>
                      <a:srgbClr val="D6D6D6"/>
                    </a:solidFill>
                  </a:tcPr>
                </a:tc>
                <a:extLst>
                  <a:ext uri="{0D108BD9-81ED-4DB2-BD59-A6C34878D82A}">
                    <a16:rowId xmlns:a16="http://schemas.microsoft.com/office/drawing/2014/main" val="1818449845"/>
                  </a:ext>
                </a:extLst>
              </a:tr>
            </a:tbl>
          </a:graphicData>
        </a:graphic>
      </p:graphicFrame>
      <p:sp>
        <p:nvSpPr>
          <p:cNvPr id="11" name="슬라이드 번호 개체 틀 10"/>
          <p:cNvSpPr>
            <a:spLocks noGrp="1"/>
          </p:cNvSpPr>
          <p:nvPr>
            <p:ph type="sldNum" sz="quarter" idx="12"/>
          </p:nvPr>
        </p:nvSpPr>
        <p:spPr/>
        <p:txBody>
          <a:bodyPr/>
          <a:lstStyle/>
          <a:p>
            <a:fld id="{CAC0D838-6DC9-4D70-9791-D29BA40A70FD}" type="slidenum">
              <a:rPr lang="ko-KR" altLang="en-US" smtClean="0"/>
              <a:pPr/>
              <a:t>4</a:t>
            </a:fld>
            <a:endParaRPr lang="ko-KR" altLang="en-US"/>
          </a:p>
        </p:txBody>
      </p:sp>
    </p:spTree>
    <p:extLst>
      <p:ext uri="{BB962C8B-B14F-4D97-AF65-F5344CB8AC3E}">
        <p14:creationId xmlns:p14="http://schemas.microsoft.com/office/powerpoint/2010/main" val="39382725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graphicFrame>
        <p:nvGraphicFramePr>
          <p:cNvPr id="4" name="내용 개체 틀 3"/>
          <p:cNvGraphicFramePr>
            <a:graphicFrameLocks noGrp="1"/>
          </p:cNvGraphicFramePr>
          <p:nvPr>
            <p:ph idx="1"/>
            <p:extLst>
              <p:ext uri="{D42A27DB-BD31-4B8C-83A1-F6EECF244321}">
                <p14:modId xmlns:p14="http://schemas.microsoft.com/office/powerpoint/2010/main" val="2976470936"/>
              </p:ext>
            </p:extLst>
          </p:nvPr>
        </p:nvGraphicFramePr>
        <p:xfrm>
          <a:off x="146304" y="1354837"/>
          <a:ext cx="11801856" cy="4949038"/>
        </p:xfrm>
        <a:graphic>
          <a:graphicData uri="http://schemas.openxmlformats.org/drawingml/2006/table">
            <a:tbl>
              <a:tblPr/>
              <a:tblGrid>
                <a:gridCol w="2726348">
                  <a:extLst>
                    <a:ext uri="{9D8B030D-6E8A-4147-A177-3AD203B41FA5}">
                      <a16:colId xmlns:a16="http://schemas.microsoft.com/office/drawing/2014/main" val="1954506"/>
                    </a:ext>
                  </a:extLst>
                </a:gridCol>
                <a:gridCol w="9075508">
                  <a:extLst>
                    <a:ext uri="{9D8B030D-6E8A-4147-A177-3AD203B41FA5}">
                      <a16:colId xmlns:a16="http://schemas.microsoft.com/office/drawing/2014/main" val="2477247746"/>
                    </a:ext>
                  </a:extLst>
                </a:gridCol>
              </a:tblGrid>
              <a:tr h="550163">
                <a:tc>
                  <a:txBody>
                    <a:bodyPr/>
                    <a:lstStyle/>
                    <a:p>
                      <a:pPr marL="332740" marR="0" indent="-147320" algn="just" defTabSz="914400" rtl="0" eaLnBrk="1" fontAlgn="base" latinLnBrk="1" hangingPunct="1">
                        <a:lnSpc>
                          <a:spcPct val="130000"/>
                        </a:lnSpc>
                        <a:spcBef>
                          <a:spcPts val="0"/>
                        </a:spcBef>
                        <a:spcAft>
                          <a:spcPts val="0"/>
                        </a:spcAft>
                        <a:buClrTx/>
                        <a:buSzTx/>
                        <a:buFontTx/>
                        <a:buNone/>
                        <a:tabLst/>
                        <a:defRPr/>
                      </a:pPr>
                      <a:r>
                        <a:rPr lang="en-US" altLang="ko-KR" sz="1400" b="1" kern="0" spc="-5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r>
                        <a:rPr lang="en-GB" altLang="ko-KR" sz="1400" b="1" kern="0" spc="-50" dirty="0" smtClean="0">
                          <a:solidFill>
                            <a:srgbClr val="000000"/>
                          </a:solidFill>
                          <a:effectLst/>
                          <a:latin typeface="Arial" panose="020B0604020202020204" pitchFamily="34" charset="0"/>
                          <a:ea typeface="맑은 고딕" panose="020B0503020000020004" pitchFamily="50" charset="-127"/>
                          <a:cs typeface="Arial" panose="020B0604020202020204" pitchFamily="34" charset="0"/>
                        </a:rPr>
                        <a:t>Project </a:t>
                      </a:r>
                      <a:r>
                        <a:rPr lang="en-GB" altLang="ko-KR" sz="1400" b="1" kern="0" spc="-5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Plan</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9525" cap="flat" cmpd="sng" algn="ctr">
                      <a:solidFill>
                        <a:schemeClr val="tx1"/>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tx1"/>
                      </a:solidFill>
                      <a:prstDash val="solid"/>
                      <a:round/>
                      <a:headEnd type="none" w="med" len="med"/>
                      <a:tailEnd type="none" w="med" len="med"/>
                    </a:lnT>
                    <a:lnB w="3175" cap="flat" cmpd="sng" algn="ctr">
                      <a:solidFill>
                        <a:srgbClr val="000000"/>
                      </a:solidFill>
                      <a:prstDash val="solid"/>
                      <a:round/>
                      <a:headEnd type="none" w="med" len="med"/>
                      <a:tailEnd type="none" w="med" len="med"/>
                    </a:lnB>
                    <a:solidFill>
                      <a:srgbClr val="F2F2F2"/>
                    </a:solidFill>
                  </a:tcPr>
                </a:tc>
                <a:tc>
                  <a:txBody>
                    <a:bodyPr/>
                    <a:lstStyle/>
                    <a:p>
                      <a:pPr marL="370840" marR="0" indent="-185420" algn="just" defTabSz="914400" rtl="0" eaLnBrk="1" fontAlgn="base" latinLnBrk="1" hangingPunct="1">
                        <a:lnSpc>
                          <a:spcPct val="130000"/>
                        </a:lnSpc>
                        <a:spcBef>
                          <a:spcPts val="0"/>
                        </a:spcBef>
                        <a:spcAft>
                          <a:spcPts val="0"/>
                        </a:spcAft>
                        <a:buClrTx/>
                        <a:buSzTx/>
                        <a:buFontTx/>
                        <a:buNone/>
                        <a:tabLst/>
                        <a:defRPr/>
                      </a:pPr>
                      <a:r>
                        <a:rPr lang="ko-KR" altLang="en-US" sz="1400" kern="0" spc="-50" dirty="0" smtClean="0">
                          <a:solidFill>
                            <a:srgbClr val="0000FF"/>
                          </a:solidFill>
                          <a:effectLst/>
                          <a:latin typeface="Arial" panose="020B0604020202020204" pitchFamily="34" charset="0"/>
                          <a:ea typeface="+mn-ea"/>
                          <a:cs typeface="Arial" panose="020B0604020202020204" pitchFamily="34" charset="0"/>
                        </a:rPr>
                        <a:t>☞ </a:t>
                      </a:r>
                      <a:r>
                        <a:rPr lang="en-GB" altLang="ko-KR" sz="1400" kern="0" spc="-50" dirty="0" smtClean="0">
                          <a:solidFill>
                            <a:srgbClr val="0000FF"/>
                          </a:solidFill>
                          <a:effectLst/>
                          <a:latin typeface="Arial" panose="020B0604020202020204" pitchFamily="34" charset="0"/>
                          <a:ea typeface="+mn-ea"/>
                          <a:cs typeface="Arial" panose="020B0604020202020204" pitchFamily="34" charset="0"/>
                        </a:rPr>
                        <a:t>Please </a:t>
                      </a:r>
                      <a:r>
                        <a:rPr lang="en-US" altLang="ko-KR" sz="1400" kern="0" spc="-50" dirty="0" smtClean="0">
                          <a:solidFill>
                            <a:srgbClr val="0000FF"/>
                          </a:solidFill>
                          <a:effectLst/>
                          <a:latin typeface="Arial" panose="020B0604020202020204" pitchFamily="34" charset="0"/>
                          <a:ea typeface="+mn-ea"/>
                          <a:cs typeface="Arial" panose="020B0604020202020204" pitchFamily="34" charset="0"/>
                        </a:rPr>
                        <a:t>explain what you plan to develop </a:t>
                      </a:r>
                      <a:r>
                        <a:rPr lang="en-GB" altLang="ko-KR" sz="1400" kern="0" spc="-50" dirty="0" smtClean="0">
                          <a:solidFill>
                            <a:srgbClr val="0000FF"/>
                          </a:solidFill>
                          <a:effectLst/>
                          <a:latin typeface="Arial" panose="020B0604020202020204" pitchFamily="34" charset="0"/>
                          <a:ea typeface="+mn-ea"/>
                          <a:cs typeface="Arial" panose="020B0604020202020204" pitchFamily="34" charset="0"/>
                        </a:rPr>
                        <a:t>during your residency at the ARKO Art Studio. (Within 2 pages) </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64770" marR="64770" marT="17907" marB="17907" anchor="ctr">
                    <a:lnL w="9525" cap="flat" cmpd="sng" algn="ctr">
                      <a:solidFill>
                        <a:schemeClr val="bg1">
                          <a:lumMod val="50000"/>
                        </a:schemeClr>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a:noFill/>
                    </a:lnB>
                  </a:tcPr>
                </a:tc>
                <a:extLst>
                  <a:ext uri="{0D108BD9-81ED-4DB2-BD59-A6C34878D82A}">
                    <a16:rowId xmlns:a16="http://schemas.microsoft.com/office/drawing/2014/main" val="2325252334"/>
                  </a:ext>
                </a:extLst>
              </a:tr>
              <a:tr h="4398875">
                <a:tc gridSpan="2">
                  <a:txBody>
                    <a:bodyPr/>
                    <a:lstStyle/>
                    <a:p>
                      <a:pPr marL="287020" marR="0" indent="-287020" algn="just" fontAlgn="base" latinLnBrk="1">
                        <a:lnSpc>
                          <a:spcPct val="160000"/>
                        </a:lnSpc>
                        <a:spcBef>
                          <a:spcPts val="0"/>
                        </a:spcBef>
                        <a:spcAft>
                          <a:spcPts val="0"/>
                        </a:spcAft>
                      </a:pPr>
                      <a:endParaRPr lang="ko-KR" altLang="en-US" sz="1400" kern="0" spc="0" dirty="0">
                        <a:solidFill>
                          <a:srgbClr val="000000"/>
                        </a:solidFill>
                        <a:effectLst/>
                        <a:latin typeface="+mn-lt"/>
                      </a:endParaRPr>
                    </a:p>
                    <a:p>
                      <a:pPr marL="287020" marR="0" indent="-287020" algn="just" fontAlgn="base" latinLnBrk="1">
                        <a:lnSpc>
                          <a:spcPct val="160000"/>
                        </a:lnSpc>
                        <a:spcBef>
                          <a:spcPts val="0"/>
                        </a:spcBef>
                        <a:spcAft>
                          <a:spcPts val="0"/>
                        </a:spcAft>
                      </a:pPr>
                      <a:r>
                        <a:rPr lang="ko-KR" altLang="en-US" sz="1400" kern="0" spc="0" dirty="0">
                          <a:solidFill>
                            <a:srgbClr val="000000"/>
                          </a:solidFill>
                          <a:effectLst/>
                          <a:latin typeface="+mn-lt"/>
                          <a:ea typeface="맑은 고딕" panose="020B0503020000020004" pitchFamily="50" charset="-127"/>
                        </a:rPr>
                        <a:t>○ </a:t>
                      </a:r>
                      <a:endParaRPr lang="ko-KR" altLang="en-US" sz="1400" kern="0" spc="-90" dirty="0">
                        <a:solidFill>
                          <a:srgbClr val="000000"/>
                        </a:solidFill>
                        <a:effectLst/>
                        <a:latin typeface="+mn-lt"/>
                      </a:endParaRPr>
                    </a:p>
                    <a:p>
                      <a:pPr marL="0" marR="0" indent="0" algn="just" fontAlgn="base" latinLnBrk="1">
                        <a:lnSpc>
                          <a:spcPct val="160000"/>
                        </a:lnSpc>
                        <a:spcBef>
                          <a:spcPts val="0"/>
                        </a:spcBef>
                        <a:spcAft>
                          <a:spcPts val="0"/>
                        </a:spcAft>
                      </a:pPr>
                      <a:r>
                        <a:rPr lang="en-US" altLang="ko-KR" sz="1400" kern="0" spc="0" dirty="0">
                          <a:solidFill>
                            <a:srgbClr val="000000"/>
                          </a:solidFill>
                          <a:effectLst/>
                          <a:latin typeface="+mn-lt"/>
                          <a:ea typeface="맑은 고딕" panose="020B0503020000020004" pitchFamily="50" charset="-127"/>
                        </a:rPr>
                        <a:t>- </a:t>
                      </a:r>
                      <a:endParaRPr lang="ko-KR" altLang="en-US" sz="1400" kern="0" spc="0" dirty="0">
                        <a:solidFill>
                          <a:srgbClr val="000000"/>
                        </a:solidFill>
                        <a:effectLst/>
                        <a:latin typeface="+mn-lt"/>
                      </a:endParaRPr>
                    </a:p>
                    <a:p>
                      <a:pPr marL="0" marR="0" indent="0" algn="just" fontAlgn="base" latinLnBrk="1">
                        <a:lnSpc>
                          <a:spcPct val="160000"/>
                        </a:lnSpc>
                        <a:spcBef>
                          <a:spcPts val="0"/>
                        </a:spcBef>
                        <a:spcAft>
                          <a:spcPts val="0"/>
                        </a:spcAft>
                      </a:pPr>
                      <a:r>
                        <a:rPr lang="en-US" altLang="ko-KR" sz="1400" kern="0" spc="0" dirty="0">
                          <a:solidFill>
                            <a:srgbClr val="000000"/>
                          </a:solidFill>
                          <a:effectLst/>
                          <a:latin typeface="+mn-lt"/>
                          <a:ea typeface="맑은 고딕" panose="020B0503020000020004" pitchFamily="50" charset="-127"/>
                        </a:rPr>
                        <a:t>- </a:t>
                      </a:r>
                      <a:endParaRPr lang="ko-KR" altLang="en-US" sz="1400" kern="0" spc="0" dirty="0">
                        <a:solidFill>
                          <a:srgbClr val="000000"/>
                        </a:solidFill>
                        <a:effectLst/>
                        <a:latin typeface="+mn-lt"/>
                      </a:endParaRPr>
                    </a:p>
                    <a:p>
                      <a:pPr marL="287020" marR="0" indent="-287020" algn="just" fontAlgn="base" latinLnBrk="1">
                        <a:lnSpc>
                          <a:spcPct val="160000"/>
                        </a:lnSpc>
                        <a:spcBef>
                          <a:spcPts val="0"/>
                        </a:spcBef>
                        <a:spcAft>
                          <a:spcPts val="0"/>
                        </a:spcAft>
                      </a:pPr>
                      <a:r>
                        <a:rPr lang="ko-KR" altLang="en-US" sz="1400" kern="0" spc="0" dirty="0">
                          <a:solidFill>
                            <a:srgbClr val="000000"/>
                          </a:solidFill>
                          <a:effectLst/>
                          <a:latin typeface="+mn-lt"/>
                          <a:ea typeface="맑은 고딕" panose="020B0503020000020004" pitchFamily="50" charset="-127"/>
                        </a:rPr>
                        <a:t>○ </a:t>
                      </a:r>
                      <a:endParaRPr lang="ko-KR" altLang="en-US" sz="1400" kern="0" spc="-90" dirty="0">
                        <a:solidFill>
                          <a:srgbClr val="000000"/>
                        </a:solidFill>
                        <a:effectLst/>
                        <a:latin typeface="+mn-lt"/>
                      </a:endParaRPr>
                    </a:p>
                    <a:p>
                      <a:pPr marL="0" marR="0" indent="0" algn="just" fontAlgn="base" latinLnBrk="1">
                        <a:lnSpc>
                          <a:spcPct val="160000"/>
                        </a:lnSpc>
                        <a:spcBef>
                          <a:spcPts val="0"/>
                        </a:spcBef>
                        <a:spcAft>
                          <a:spcPts val="0"/>
                        </a:spcAft>
                      </a:pPr>
                      <a:r>
                        <a:rPr lang="en-US" altLang="ko-KR" sz="1400" kern="0" spc="0" dirty="0">
                          <a:solidFill>
                            <a:srgbClr val="000000"/>
                          </a:solidFill>
                          <a:effectLst/>
                          <a:latin typeface="+mn-lt"/>
                          <a:ea typeface="맑은 고딕" panose="020B0503020000020004" pitchFamily="50" charset="-127"/>
                        </a:rPr>
                        <a:t>- </a:t>
                      </a:r>
                      <a:endParaRPr lang="ko-KR" altLang="en-US" sz="1400" kern="0" spc="0" dirty="0">
                        <a:solidFill>
                          <a:srgbClr val="000000"/>
                        </a:solidFill>
                        <a:effectLst/>
                        <a:latin typeface="+mn-lt"/>
                      </a:endParaRPr>
                    </a:p>
                    <a:p>
                      <a:pPr marL="0" marR="0" indent="0" algn="just" fontAlgn="base" latinLnBrk="1">
                        <a:lnSpc>
                          <a:spcPct val="160000"/>
                        </a:lnSpc>
                        <a:spcBef>
                          <a:spcPts val="0"/>
                        </a:spcBef>
                        <a:spcAft>
                          <a:spcPts val="0"/>
                        </a:spcAft>
                      </a:pPr>
                      <a:r>
                        <a:rPr lang="en-US" altLang="ko-KR" sz="1400" kern="0" spc="0" dirty="0">
                          <a:solidFill>
                            <a:srgbClr val="000000"/>
                          </a:solidFill>
                          <a:effectLst/>
                          <a:latin typeface="+mn-lt"/>
                          <a:ea typeface="맑은 고딕" panose="020B0503020000020004" pitchFamily="50" charset="-127"/>
                        </a:rPr>
                        <a:t>- </a:t>
                      </a:r>
                      <a:endParaRPr lang="ko-KR" altLang="en-US" sz="1400" kern="0" spc="0" dirty="0">
                        <a:solidFill>
                          <a:srgbClr val="000000"/>
                        </a:solidFill>
                        <a:effectLst/>
                        <a:latin typeface="+mn-lt"/>
                      </a:endParaRPr>
                    </a:p>
                  </a:txBody>
                  <a:tcPr marL="64770" marR="64770" marT="17907" marB="17907">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3175" cap="flat" cmpd="sng" algn="ctr">
                      <a:solidFill>
                        <a:srgbClr val="000000"/>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pPr latinLnBrk="1"/>
                      <a:endParaRPr lang="ko-KR" altLang="en-US"/>
                    </a:p>
                  </a:txBody>
                  <a:tcPr/>
                </a:tc>
                <a:extLst>
                  <a:ext uri="{0D108BD9-81ED-4DB2-BD59-A6C34878D82A}">
                    <a16:rowId xmlns:a16="http://schemas.microsoft.com/office/drawing/2014/main" val="2308342473"/>
                  </a:ext>
                </a:extLst>
              </a:tr>
            </a:tbl>
          </a:graphicData>
        </a:graphic>
      </p:graphicFrame>
      <p:sp>
        <p:nvSpPr>
          <p:cNvPr id="6" name="직사각형 5"/>
          <p:cNvSpPr/>
          <p:nvPr/>
        </p:nvSpPr>
        <p:spPr>
          <a:xfrm>
            <a:off x="99695" y="819305"/>
            <a:ext cx="3584636" cy="486287"/>
          </a:xfrm>
          <a:prstGeom prst="rect">
            <a:avLst/>
          </a:prstGeom>
        </p:spPr>
        <p:txBody>
          <a:bodyPr wrap="none">
            <a:spAutoFit/>
          </a:bodyPr>
          <a:lstStyle/>
          <a:p>
            <a:pPr fontAlgn="base" latinLnBrk="0">
              <a:lnSpc>
                <a:spcPct val="160000"/>
              </a:lnSpc>
            </a:pPr>
            <a:r>
              <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 </a:t>
            </a:r>
            <a:r>
              <a:rPr lang="en-GB" altLang="ko-KR"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Personal Statement </a:t>
            </a:r>
            <a:r>
              <a:rPr lang="en-US" altLang="ko-KR"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&amp; </a:t>
            </a:r>
            <a:r>
              <a:rPr lang="en-US" altLang="ko-KR" sz="1600" b="1" kern="0" spc="-50" dirty="0" smtClean="0">
                <a:solidFill>
                  <a:srgbClr val="000000"/>
                </a:solidFill>
                <a:latin typeface="Arial" panose="020B0604020202020204" pitchFamily="34" charset="0"/>
                <a:ea typeface="HY헤드라인M" panose="02030600000101010101" pitchFamily="18" charset="-127"/>
                <a:cs typeface="Arial" panose="020B0604020202020204" pitchFamily="34" charset="0"/>
              </a:rPr>
              <a:t>Project </a:t>
            </a:r>
            <a:r>
              <a:rPr lang="en-US" altLang="ko-KR"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Plan</a:t>
            </a:r>
            <a:endParaRPr lang="ko-KR" altLang="en-US" sz="1600" b="1" kern="0" dirty="0">
              <a:solidFill>
                <a:srgbClr val="000000"/>
              </a:solidFill>
              <a:latin typeface="Arial" panose="020B0604020202020204" pitchFamily="34" charset="0"/>
              <a:ea typeface="HY헤드라인M" panose="02030600000101010101" pitchFamily="18" charset="-127"/>
              <a:cs typeface="Arial" panose="020B0604020202020204" pitchFamily="34" charset="0"/>
            </a:endParaRPr>
          </a:p>
        </p:txBody>
      </p:sp>
      <p:sp>
        <p:nvSpPr>
          <p:cNvPr id="3" name="슬라이드 번호 개체 틀 2"/>
          <p:cNvSpPr>
            <a:spLocks noGrp="1"/>
          </p:cNvSpPr>
          <p:nvPr>
            <p:ph type="sldNum" sz="quarter" idx="12"/>
          </p:nvPr>
        </p:nvSpPr>
        <p:spPr/>
        <p:txBody>
          <a:bodyPr/>
          <a:lstStyle/>
          <a:p>
            <a:fld id="{CAC0D838-6DC9-4D70-9791-D29BA40A70FD}" type="slidenum">
              <a:rPr lang="ko-KR" altLang="en-US" smtClean="0"/>
              <a:pPr/>
              <a:t>5</a:t>
            </a:fld>
            <a:endParaRPr lang="ko-KR" altLang="en-US"/>
          </a:p>
        </p:txBody>
      </p:sp>
    </p:spTree>
    <p:extLst>
      <p:ext uri="{BB962C8B-B14F-4D97-AF65-F5344CB8AC3E}">
        <p14:creationId xmlns:p14="http://schemas.microsoft.com/office/powerpoint/2010/main" val="7684196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2EF63-C112-2CA8-B244-6554A3172EC8}"/>
            </a:ext>
          </a:extLst>
        </p:cNvPr>
        <p:cNvGrpSpPr/>
        <p:nvPr/>
      </p:nvGrpSpPr>
      <p:grpSpPr>
        <a:xfrm>
          <a:off x="0" y="0"/>
          <a:ext cx="0" cy="0"/>
          <a:chOff x="0" y="0"/>
          <a:chExt cx="0" cy="0"/>
        </a:xfrm>
      </p:grpSpPr>
      <p:sp>
        <p:nvSpPr>
          <p:cNvPr id="2" name="제목 1">
            <a:extLst>
              <a:ext uri="{FF2B5EF4-FFF2-40B4-BE49-F238E27FC236}">
                <a16:creationId xmlns:a16="http://schemas.microsoft.com/office/drawing/2014/main" id="{21B92F60-18B1-2ACC-42D4-01CDFFC2E3BB}"/>
              </a:ext>
            </a:extLst>
          </p:cNvPr>
          <p:cNvSpPr>
            <a:spLocks noGrp="1"/>
          </p:cNvSpPr>
          <p:nvPr>
            <p:ph type="title"/>
          </p:nvPr>
        </p:nvSpPr>
        <p:spPr/>
        <p:txBody>
          <a:bodyPr/>
          <a:lstStyle/>
          <a:p>
            <a:endParaRPr lang="ko-KR" altLang="en-US" dirty="0"/>
          </a:p>
        </p:txBody>
      </p:sp>
      <p:graphicFrame>
        <p:nvGraphicFramePr>
          <p:cNvPr id="4" name="표 3">
            <a:extLst>
              <a:ext uri="{FF2B5EF4-FFF2-40B4-BE49-F238E27FC236}">
                <a16:creationId xmlns:a16="http://schemas.microsoft.com/office/drawing/2014/main" id="{ED24ABBC-AFDD-3A15-90A4-72C4A5835CA7}"/>
              </a:ext>
            </a:extLst>
          </p:cNvPr>
          <p:cNvGraphicFramePr>
            <a:graphicFrameLocks noGrp="1"/>
          </p:cNvGraphicFramePr>
          <p:nvPr>
            <p:extLst>
              <p:ext uri="{D42A27DB-BD31-4B8C-83A1-F6EECF244321}">
                <p14:modId xmlns:p14="http://schemas.microsoft.com/office/powerpoint/2010/main" val="2938077312"/>
              </p:ext>
            </p:extLst>
          </p:nvPr>
        </p:nvGraphicFramePr>
        <p:xfrm>
          <a:off x="305681" y="2329925"/>
          <a:ext cx="11618095" cy="4002779"/>
        </p:xfrm>
        <a:graphic>
          <a:graphicData uri="http://schemas.openxmlformats.org/drawingml/2006/table">
            <a:tbl>
              <a:tblPr/>
              <a:tblGrid>
                <a:gridCol w="2455890">
                  <a:extLst>
                    <a:ext uri="{9D8B030D-6E8A-4147-A177-3AD203B41FA5}">
                      <a16:colId xmlns:a16="http://schemas.microsoft.com/office/drawing/2014/main" val="3341846920"/>
                    </a:ext>
                  </a:extLst>
                </a:gridCol>
                <a:gridCol w="3352358">
                  <a:extLst>
                    <a:ext uri="{9D8B030D-6E8A-4147-A177-3AD203B41FA5}">
                      <a16:colId xmlns:a16="http://schemas.microsoft.com/office/drawing/2014/main" val="1441649181"/>
                    </a:ext>
                  </a:extLst>
                </a:gridCol>
                <a:gridCol w="2456330">
                  <a:extLst>
                    <a:ext uri="{9D8B030D-6E8A-4147-A177-3AD203B41FA5}">
                      <a16:colId xmlns:a16="http://schemas.microsoft.com/office/drawing/2014/main" val="2321489818"/>
                    </a:ext>
                  </a:extLst>
                </a:gridCol>
                <a:gridCol w="3353517">
                  <a:extLst>
                    <a:ext uri="{9D8B030D-6E8A-4147-A177-3AD203B41FA5}">
                      <a16:colId xmlns:a16="http://schemas.microsoft.com/office/drawing/2014/main" val="263574426"/>
                    </a:ext>
                  </a:extLst>
                </a:gridCol>
              </a:tblGrid>
              <a:tr h="431206">
                <a:tc gridSpan="4">
                  <a:txBody>
                    <a:bodyPr/>
                    <a:lstStyle/>
                    <a:p>
                      <a:pPr marL="414020" marR="0" indent="-187960" algn="just" defTabSz="914400" rtl="0" eaLnBrk="1" fontAlgn="base" latinLnBrk="1" hangingPunct="1">
                        <a:lnSpc>
                          <a:spcPct val="130000"/>
                        </a:lnSpc>
                        <a:spcBef>
                          <a:spcPts val="0"/>
                        </a:spcBef>
                        <a:spcAft>
                          <a:spcPts val="0"/>
                        </a:spcAft>
                        <a:buClrTx/>
                        <a:buSzTx/>
                        <a:buFontTx/>
                        <a:buNone/>
                        <a:tabLst/>
                        <a:defRPr/>
                      </a:pPr>
                      <a:r>
                        <a:rPr lang="en-GB" altLang="ko-KR" sz="1400" b="1" kern="0" spc="-50" dirty="0" smtClean="0">
                          <a:solidFill>
                            <a:srgbClr val="000000"/>
                          </a:solidFill>
                          <a:latin typeface="Arial" panose="020B0604020202020204" pitchFamily="34" charset="0"/>
                          <a:ea typeface="HY헤드라인M" panose="02030600000101010101" pitchFamily="18" charset="-127"/>
                          <a:cs typeface="Arial" panose="020B0604020202020204" pitchFamily="34" charset="0"/>
                        </a:rPr>
                        <a:t>artistic career</a:t>
                      </a:r>
                      <a:r>
                        <a:rPr lang="en-GB" altLang="ko-KR" sz="1400" b="1" kern="0" spc="-30" dirty="0" smtClean="0">
                          <a:solidFill>
                            <a:srgbClr val="000000"/>
                          </a:solidFill>
                          <a:effectLst/>
                          <a:latin typeface="Arial" panose="020B0604020202020204" pitchFamily="34" charset="0"/>
                          <a:ea typeface="+mn-ea"/>
                          <a:cs typeface="Arial" panose="020B0604020202020204" pitchFamily="34" charset="0"/>
                        </a:rPr>
                        <a:t> </a:t>
                      </a:r>
                      <a:r>
                        <a:rPr lang="ko-KR" altLang="en-US" sz="1400" b="1" kern="0" spc="-30" dirty="0" smtClean="0">
                          <a:solidFill>
                            <a:srgbClr val="000000"/>
                          </a:solidFill>
                          <a:effectLst/>
                          <a:latin typeface="Arial" panose="020B0604020202020204" pitchFamily="34" charset="0"/>
                          <a:ea typeface="+mn-ea"/>
                          <a:cs typeface="Arial" panose="020B0604020202020204" pitchFamily="34" charset="0"/>
                        </a:rPr>
                        <a:t>①</a:t>
                      </a:r>
                      <a:endParaRPr lang="ko-KR" altLang="en-US"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19050"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DFE6F7"/>
                    </a:solidFill>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extLst>
                  <a:ext uri="{0D108BD9-81ED-4DB2-BD59-A6C34878D82A}">
                    <a16:rowId xmlns:a16="http://schemas.microsoft.com/office/drawing/2014/main" val="2934496686"/>
                  </a:ext>
                </a:extLst>
              </a:tr>
              <a:tr h="431206">
                <a:tc>
                  <a:txBody>
                    <a:bodyPr/>
                    <a:lstStyle/>
                    <a:p>
                      <a:pPr marL="414020" marR="0" indent="-187960" algn="l" defTabSz="914400" rtl="0" eaLnBrk="1" fontAlgn="base" latinLnBrk="0" hangingPunct="1">
                        <a:lnSpc>
                          <a:spcPct val="160000"/>
                        </a:lnSpc>
                        <a:spcBef>
                          <a:spcPts val="0"/>
                        </a:spcBef>
                        <a:spcAft>
                          <a:spcPts val="0"/>
                        </a:spcAft>
                        <a:buClrTx/>
                        <a:buSzTx/>
                        <a:buFontTx/>
                        <a:buNone/>
                        <a:tabLst/>
                        <a:defRPr/>
                      </a:pPr>
                      <a:r>
                        <a:rPr lang="en-GB" altLang="ko-KR" sz="1400" b="1" kern="0" spc="0" dirty="0">
                          <a:solidFill>
                            <a:srgbClr val="000000"/>
                          </a:solidFill>
                          <a:effectLst/>
                          <a:latin typeface="Arial" panose="020B0604020202020204" pitchFamily="34" charset="0"/>
                          <a:cs typeface="Arial" panose="020B0604020202020204" pitchFamily="34" charset="0"/>
                        </a:rPr>
                        <a:t>Category</a:t>
                      </a:r>
                      <a:endParaRPr lang="ko-KR" altLang="en-US" sz="1400" b="1"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414020" marR="0" indent="-187960" algn="l" defTabSz="914400" rtl="0" eaLnBrk="1" fontAlgn="base" latinLnBrk="0" hangingPunct="1">
                        <a:lnSpc>
                          <a:spcPct val="160000"/>
                        </a:lnSpc>
                        <a:spcBef>
                          <a:spcPts val="0"/>
                        </a:spcBef>
                        <a:spcAft>
                          <a:spcPts val="0"/>
                        </a:spcAft>
                        <a:buClrTx/>
                        <a:buSzTx/>
                        <a:buFontTx/>
                        <a:buNone/>
                        <a:tabLst/>
                        <a:defRPr/>
                      </a:pPr>
                      <a:r>
                        <a:rPr lang="en-US" altLang="ko-KR" sz="1400" kern="0" spc="0" dirty="0">
                          <a:solidFill>
                            <a:srgbClr val="0000FF"/>
                          </a:solidFill>
                          <a:effectLst/>
                          <a:latin typeface="Arial" panose="020B0604020202020204" pitchFamily="34" charset="0"/>
                          <a:cs typeface="Arial" panose="020B0604020202020204" pitchFamily="34" charset="0"/>
                        </a:rPr>
                        <a:t>(e.g.) </a:t>
                      </a:r>
                      <a:r>
                        <a:rPr lang="en-GB" altLang="ko-KR" sz="1400" kern="0" spc="0" dirty="0">
                          <a:solidFill>
                            <a:srgbClr val="0000FF"/>
                          </a:solidFill>
                          <a:effectLst/>
                          <a:latin typeface="Arial" panose="020B0604020202020204" pitchFamily="34" charset="0"/>
                          <a:cs typeface="Arial" panose="020B0604020202020204" pitchFamily="34" charset="0"/>
                        </a:rPr>
                        <a:t>Exhibition / Performance / Publication</a:t>
                      </a:r>
                      <a:endParaRPr lang="ko-KR" altLang="en-US" sz="1400" kern="0" spc="0" dirty="0">
                        <a:solidFill>
                          <a:srgbClr val="0000FF"/>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tc>
                  <a:txBody>
                    <a:bodyPr/>
                    <a:lstStyle/>
                    <a:p>
                      <a:pPr marL="414020" marR="0" indent="-187960" algn="l" fontAlgn="base" latinLnBrk="0">
                        <a:lnSpc>
                          <a:spcPct val="16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Work (Project) Title</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414020" marR="0" indent="-187960" algn="just" fontAlgn="base" latinLnBrk="1">
                        <a:lnSpc>
                          <a:spcPct val="160000"/>
                        </a:lnSpc>
                        <a:spcBef>
                          <a:spcPts val="0"/>
                        </a:spcBef>
                        <a:spcAft>
                          <a:spcPts val="0"/>
                        </a:spcAft>
                      </a:pPr>
                      <a:endParaRPr lang="ko-KR" altLang="en-US" sz="1400" b="1" kern="0" spc="-3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3175543945"/>
                  </a:ext>
                </a:extLst>
              </a:tr>
              <a:tr h="431206">
                <a:tc>
                  <a:txBody>
                    <a:bodyPr/>
                    <a:lstStyle/>
                    <a:p>
                      <a:pPr marL="414020" marR="0" indent="-187960" algn="l" fontAlgn="base" latinLnBrk="0">
                        <a:lnSpc>
                          <a:spcPct val="16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Date of Release</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414020" marR="0" indent="-187960" algn="l" fontAlgn="base" latinLnBrk="0">
                        <a:lnSpc>
                          <a:spcPct val="160000"/>
                        </a:lnSpc>
                        <a:spcBef>
                          <a:spcPts val="0"/>
                        </a:spcBef>
                        <a:spcAft>
                          <a:spcPts val="0"/>
                        </a:spcAft>
                      </a:pPr>
                      <a:r>
                        <a:rPr lang="en-US" altLang="ko-KR" sz="1400" kern="0" spc="-30" dirty="0" smtClean="0">
                          <a:solidFill>
                            <a:srgbClr val="0000FF"/>
                          </a:solidFill>
                          <a:effectLst/>
                          <a:latin typeface="Arial" panose="020B0604020202020204" pitchFamily="34" charset="0"/>
                          <a:ea typeface="+mn-ea"/>
                          <a:cs typeface="Arial" panose="020B0604020202020204" pitchFamily="34" charset="0"/>
                        </a:rPr>
                        <a:t>Day/Month/Year</a:t>
                      </a: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tc>
                  <a:txBody>
                    <a:bodyPr/>
                    <a:lstStyle/>
                    <a:p>
                      <a:pPr marL="414020" marR="0" indent="-187960" algn="l" fontAlgn="base" latinLnBrk="0">
                        <a:lnSpc>
                          <a:spcPct val="16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Venue and Media</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414020" marR="0" indent="-187960" algn="just" fontAlgn="base" latinLnBrk="1">
                        <a:lnSpc>
                          <a:spcPct val="160000"/>
                        </a:lnSpc>
                        <a:spcBef>
                          <a:spcPts val="0"/>
                        </a:spcBef>
                        <a:spcAft>
                          <a:spcPts val="0"/>
                        </a:spcAft>
                      </a:pPr>
                      <a:endParaRPr lang="ko-KR" altLang="en-US" sz="1400" kern="0" spc="-3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3117018747"/>
                  </a:ext>
                </a:extLst>
              </a:tr>
              <a:tr h="431206">
                <a:tc>
                  <a:txBody>
                    <a:bodyPr/>
                    <a:lstStyle/>
                    <a:p>
                      <a:pPr marL="414020" marR="0" indent="-187960" algn="l" fontAlgn="base" latinLnBrk="0">
                        <a:lnSpc>
                          <a:spcPct val="16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Host / Organizer</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gridSpan="3">
                  <a:txBody>
                    <a:bodyPr/>
                    <a:lstStyle/>
                    <a:p>
                      <a:pPr marL="414020" marR="0" indent="-187960" algn="l" fontAlgn="base" latinLnBrk="1">
                        <a:lnSpc>
                          <a:spcPct val="160000"/>
                        </a:lnSpc>
                        <a:spcBef>
                          <a:spcPts val="0"/>
                        </a:spcBef>
                        <a:spcAft>
                          <a:spcPts val="0"/>
                        </a:spcAft>
                      </a:pPr>
                      <a:endParaRPr lang="ko-KR" altLang="en-US" sz="1400" kern="0" spc="-3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tc hMerge="1">
                  <a:txBody>
                    <a:bodyPr/>
                    <a:lstStyle/>
                    <a:p>
                      <a:pPr latinLnBrk="1"/>
                      <a:endParaRPr lang="ko-KR" altLang="en-US"/>
                    </a:p>
                  </a:txBody>
                  <a:tcPr/>
                </a:tc>
                <a:tc hMerge="1">
                  <a:txBody>
                    <a:bodyPr/>
                    <a:lstStyle/>
                    <a:p>
                      <a:pPr latinLnBrk="1"/>
                      <a:endParaRPr lang="ko-KR" altLang="en-US"/>
                    </a:p>
                  </a:txBody>
                  <a:tcPr/>
                </a:tc>
                <a:extLst>
                  <a:ext uri="{0D108BD9-81ED-4DB2-BD59-A6C34878D82A}">
                    <a16:rowId xmlns:a16="http://schemas.microsoft.com/office/drawing/2014/main" val="2087077651"/>
                  </a:ext>
                </a:extLst>
              </a:tr>
              <a:tr h="1993739">
                <a:tc>
                  <a:txBody>
                    <a:bodyPr/>
                    <a:lstStyle/>
                    <a:p>
                      <a:pPr marL="414020" marR="0" indent="-187960" algn="l" fontAlgn="base" latinLnBrk="0">
                        <a:lnSpc>
                          <a:spcPct val="130000"/>
                        </a:lnSpc>
                        <a:spcBef>
                          <a:spcPts val="0"/>
                        </a:spcBef>
                        <a:spcAft>
                          <a:spcPts val="0"/>
                        </a:spcAft>
                      </a:pPr>
                      <a:r>
                        <a:rPr lang="en-GB" altLang="ko-KR" sz="1400" b="1" kern="0" spc="-30" dirty="0">
                          <a:solidFill>
                            <a:schemeClr val="tx1"/>
                          </a:solidFill>
                          <a:effectLst/>
                          <a:latin typeface="Arial" panose="020B0604020202020204" pitchFamily="34" charset="0"/>
                          <a:ea typeface="맑은 고딕" panose="020B0503020000020004" pitchFamily="50" charset="-127"/>
                          <a:cs typeface="Arial" panose="020B0604020202020204" pitchFamily="34" charset="0"/>
                        </a:rPr>
                        <a:t>Work (Project) </a:t>
                      </a:r>
                    </a:p>
                    <a:p>
                      <a:pPr marL="414020" marR="0" indent="-187960" algn="l" fontAlgn="base" latinLnBrk="0">
                        <a:lnSpc>
                          <a:spcPct val="130000"/>
                        </a:lnSpc>
                        <a:spcBef>
                          <a:spcPts val="0"/>
                        </a:spcBef>
                        <a:spcAft>
                          <a:spcPts val="0"/>
                        </a:spcAft>
                      </a:pPr>
                      <a:r>
                        <a:rPr lang="en-GB" altLang="ko-KR" sz="1400" b="1" kern="0" spc="-30" dirty="0">
                          <a:solidFill>
                            <a:schemeClr val="tx1"/>
                          </a:solidFill>
                          <a:effectLst/>
                          <a:latin typeface="Arial" panose="020B0604020202020204" pitchFamily="34" charset="0"/>
                          <a:ea typeface="맑은 고딕" panose="020B0503020000020004" pitchFamily="50" charset="-127"/>
                          <a:cs typeface="Arial" panose="020B0604020202020204" pitchFamily="34" charset="0"/>
                        </a:rPr>
                        <a:t>Description</a:t>
                      </a:r>
                      <a:endParaRPr lang="ko-KR" altLang="en-US" sz="1400" kern="0" spc="0" dirty="0">
                        <a:solidFill>
                          <a:schemeClr val="tx1"/>
                        </a:solidFill>
                        <a:effectLst/>
                        <a:latin typeface="Arial" panose="020B0604020202020204" pitchFamily="34" charset="0"/>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19050" cap="flat" cmpd="sng" algn="ctr">
                      <a:solidFill>
                        <a:schemeClr val="bg1">
                          <a:lumMod val="50000"/>
                        </a:schemeClr>
                      </a:solidFill>
                      <a:prstDash val="solid"/>
                      <a:round/>
                      <a:headEnd type="none" w="med" len="med"/>
                      <a:tailEnd type="none" w="med" len="med"/>
                    </a:lnB>
                    <a:solidFill>
                      <a:srgbClr val="F2F2F2"/>
                    </a:solidFill>
                  </a:tcPr>
                </a:tc>
                <a:tc gridSpan="3">
                  <a:txBody>
                    <a:bodyPr/>
                    <a:lstStyle/>
                    <a:p>
                      <a:pPr marL="287020" marR="0" indent="-287020" algn="l" fontAlgn="base" latinLnBrk="1">
                        <a:lnSpc>
                          <a:spcPct val="160000"/>
                        </a:lnSpc>
                        <a:spcBef>
                          <a:spcPts val="0"/>
                        </a:spcBef>
                        <a:spcAft>
                          <a:spcPts val="0"/>
                        </a:spcAft>
                      </a:pPr>
                      <a:r>
                        <a:rPr lang="ko-KR" altLang="en-US" sz="14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endParaRPr lang="ko-KR" altLang="en-US" sz="1400" kern="0" spc="-90" dirty="0">
                        <a:solidFill>
                          <a:srgbClr val="000000"/>
                        </a:solidFill>
                        <a:effectLst/>
                        <a:latin typeface="Arial" panose="020B0604020202020204" pitchFamily="34" charset="0"/>
                        <a:cs typeface="Arial" panose="020B0604020202020204" pitchFamily="34" charset="0"/>
                      </a:endParaRPr>
                    </a:p>
                    <a:p>
                      <a:pPr marL="0" marR="0" indent="0" algn="l" fontAlgn="base" latinLnBrk="1">
                        <a:lnSpc>
                          <a:spcPct val="160000"/>
                        </a:lnSpc>
                        <a:spcBef>
                          <a:spcPts val="0"/>
                        </a:spcBef>
                        <a:spcAft>
                          <a:spcPts val="0"/>
                        </a:spcAft>
                      </a:pPr>
                      <a:r>
                        <a:rPr lang="en-US" altLang="ko-KR" sz="14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endParaRPr lang="ko-KR" altLang="en-US" sz="1400" kern="0" spc="0" dirty="0">
                        <a:solidFill>
                          <a:srgbClr val="000000"/>
                        </a:solidFill>
                        <a:effectLst/>
                        <a:latin typeface="Arial" panose="020B0604020202020204" pitchFamily="34" charset="0"/>
                        <a:cs typeface="Arial" panose="020B0604020202020204" pitchFamily="34" charset="0"/>
                      </a:endParaRPr>
                    </a:p>
                    <a:p>
                      <a:pPr marL="0" marR="0" indent="0" algn="l" fontAlgn="base" latinLnBrk="1">
                        <a:lnSpc>
                          <a:spcPct val="160000"/>
                        </a:lnSpc>
                        <a:spcBef>
                          <a:spcPts val="0"/>
                        </a:spcBef>
                        <a:spcAft>
                          <a:spcPts val="0"/>
                        </a:spcAft>
                      </a:pPr>
                      <a:r>
                        <a:rPr lang="en-US" altLang="ko-KR" sz="14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lnL w="9525"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19050" cap="flat" cmpd="sng" algn="ctr">
                      <a:solidFill>
                        <a:schemeClr val="bg1">
                          <a:lumMod val="50000"/>
                        </a:schemeClr>
                      </a:solidFill>
                      <a:prstDash val="solid"/>
                      <a:round/>
                      <a:headEnd type="none" w="med" len="med"/>
                      <a:tailEnd type="none" w="med" len="med"/>
                    </a:lnB>
                  </a:tcPr>
                </a:tc>
                <a:tc hMerge="1">
                  <a:txBody>
                    <a:bodyPr/>
                    <a:lstStyle/>
                    <a:p>
                      <a:pPr latinLnBrk="1"/>
                      <a:endParaRPr lang="ko-KR" altLang="en-US"/>
                    </a:p>
                  </a:txBody>
                  <a:tcPr/>
                </a:tc>
                <a:tc hMerge="1">
                  <a:txBody>
                    <a:bodyPr/>
                    <a:lstStyle/>
                    <a:p>
                      <a:pPr latinLnBrk="1"/>
                      <a:endParaRPr lang="ko-KR" altLang="en-US"/>
                    </a:p>
                  </a:txBody>
                  <a:tcPr/>
                </a:tc>
                <a:extLst>
                  <a:ext uri="{0D108BD9-81ED-4DB2-BD59-A6C34878D82A}">
                    <a16:rowId xmlns:a16="http://schemas.microsoft.com/office/drawing/2014/main" val="82072925"/>
                  </a:ext>
                </a:extLst>
              </a:tr>
            </a:tbl>
          </a:graphicData>
        </a:graphic>
      </p:graphicFrame>
      <p:sp>
        <p:nvSpPr>
          <p:cNvPr id="8" name="직사각형 7">
            <a:extLst>
              <a:ext uri="{FF2B5EF4-FFF2-40B4-BE49-F238E27FC236}">
                <a16:creationId xmlns:a16="http://schemas.microsoft.com/office/drawing/2014/main" id="{151A8E81-36E5-C7DB-1336-082ED0631A2A}"/>
              </a:ext>
            </a:extLst>
          </p:cNvPr>
          <p:cNvSpPr/>
          <p:nvPr/>
        </p:nvSpPr>
        <p:spPr>
          <a:xfrm>
            <a:off x="194707" y="1313419"/>
            <a:ext cx="2714205" cy="486287"/>
          </a:xfrm>
          <a:prstGeom prst="rect">
            <a:avLst/>
          </a:prstGeom>
        </p:spPr>
        <p:txBody>
          <a:bodyPr wrap="none">
            <a:spAutoFit/>
          </a:bodyPr>
          <a:lstStyle/>
          <a:p>
            <a:pPr lvl="0" fontAlgn="base" latinLnBrk="0">
              <a:lnSpc>
                <a:spcPct val="160000"/>
              </a:lnSpc>
            </a:pPr>
            <a:r>
              <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 </a:t>
            </a:r>
            <a:r>
              <a:rPr lang="en-GB" altLang="ko-KR" sz="1600" b="1" kern="0" spc="-50" dirty="0" smtClean="0">
                <a:solidFill>
                  <a:srgbClr val="000000"/>
                </a:solidFill>
                <a:latin typeface="Arial" panose="020B0604020202020204" pitchFamily="34" charset="0"/>
                <a:ea typeface="HY헤드라인M" panose="02030600000101010101" pitchFamily="18" charset="-127"/>
                <a:cs typeface="Arial" panose="020B0604020202020204" pitchFamily="34" charset="0"/>
              </a:rPr>
              <a:t>artistic career </a:t>
            </a:r>
            <a:r>
              <a:rPr lang="en-GB" altLang="ko-KR"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&amp; Portfolio</a:t>
            </a:r>
            <a:endPar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endParaRPr>
          </a:p>
        </p:txBody>
      </p:sp>
      <p:sp>
        <p:nvSpPr>
          <p:cNvPr id="9" name="직사각형 8">
            <a:extLst>
              <a:ext uri="{FF2B5EF4-FFF2-40B4-BE49-F238E27FC236}">
                <a16:creationId xmlns:a16="http://schemas.microsoft.com/office/drawing/2014/main" id="{1C5F0FD3-17EE-E36A-F613-6E7686224756}"/>
              </a:ext>
            </a:extLst>
          </p:cNvPr>
          <p:cNvSpPr/>
          <p:nvPr/>
        </p:nvSpPr>
        <p:spPr>
          <a:xfrm>
            <a:off x="3212716" y="1273408"/>
            <a:ext cx="8711059" cy="1052596"/>
          </a:xfrm>
          <a:prstGeom prst="rect">
            <a:avLst/>
          </a:prstGeom>
        </p:spPr>
        <p:txBody>
          <a:bodyPr wrap="square">
            <a:spAutoFit/>
          </a:bodyPr>
          <a:lstStyle/>
          <a:p>
            <a:pPr marL="389890" indent="-195580" algn="just" fontAlgn="base">
              <a:lnSpc>
                <a:spcPct val="130000"/>
              </a:lnSpc>
            </a:pPr>
            <a:r>
              <a:rPr lang="ko-KR" altLang="en-US" sz="1200" kern="0" spc="-50" dirty="0">
                <a:solidFill>
                  <a:srgbClr val="0000FF"/>
                </a:solidFill>
                <a:latin typeface="Arial" panose="020B0604020202020204" pitchFamily="34" charset="0"/>
                <a:cs typeface="Arial" panose="020B0604020202020204" pitchFamily="34" charset="0"/>
              </a:rPr>
              <a:t>☞ </a:t>
            </a:r>
            <a:r>
              <a:rPr lang="en-GB" altLang="ko-KR" sz="1200" kern="0" spc="-50" dirty="0">
                <a:solidFill>
                  <a:srgbClr val="0000FF"/>
                </a:solidFill>
                <a:latin typeface="Arial" panose="020B0604020202020204" pitchFamily="34" charset="0"/>
                <a:cs typeface="Arial" panose="020B0604020202020204" pitchFamily="34" charset="0"/>
              </a:rPr>
              <a:t>Please select and describe between 2 to 5 major activity records that demonstrate your capabilities in the relevant field. Include online links and images that can verify these achievements. </a:t>
            </a:r>
          </a:p>
          <a:p>
            <a:pPr marL="389890" indent="-195580" algn="just" fontAlgn="base">
              <a:lnSpc>
                <a:spcPct val="130000"/>
              </a:lnSpc>
            </a:pPr>
            <a:r>
              <a:rPr lang="en-GB" altLang="ko-KR" sz="1200" kern="0" spc="-50" dirty="0" smtClean="0">
                <a:solidFill>
                  <a:srgbClr val="0000FF"/>
                </a:solidFill>
                <a:latin typeface="Arial" panose="020B0604020202020204" pitchFamily="34" charset="0"/>
                <a:cs typeface="Arial" panose="020B0604020202020204" pitchFamily="34" charset="0"/>
              </a:rPr>
              <a:t>☞ </a:t>
            </a:r>
            <a:r>
              <a:rPr lang="en-US" altLang="ko-KR" sz="1200" kern="0" spc="-50" dirty="0">
                <a:solidFill>
                  <a:srgbClr val="0000FF"/>
                </a:solidFill>
                <a:latin typeface="Arial" panose="020B0604020202020204" pitchFamily="34" charset="0"/>
                <a:cs typeface="Arial" panose="020B0604020202020204" pitchFamily="34" charset="0"/>
              </a:rPr>
              <a:t>Applicants may add pages as needed; however, the total number of submitted materials is limited to 10 images and one video (no longer than 5 minutes) </a:t>
            </a:r>
            <a:endParaRPr lang="ko-KR" altLang="en-US" sz="1200" kern="0" dirty="0">
              <a:solidFill>
                <a:srgbClr val="000000"/>
              </a:solidFill>
              <a:latin typeface="Arial" panose="020B0604020202020204" pitchFamily="34" charset="0"/>
              <a:cs typeface="Arial" panose="020B0604020202020204" pitchFamily="34" charset="0"/>
            </a:endParaRPr>
          </a:p>
        </p:txBody>
      </p:sp>
      <p:graphicFrame>
        <p:nvGraphicFramePr>
          <p:cNvPr id="10" name="표 9">
            <a:extLst>
              <a:ext uri="{FF2B5EF4-FFF2-40B4-BE49-F238E27FC236}">
                <a16:creationId xmlns:a16="http://schemas.microsoft.com/office/drawing/2014/main" id="{235E28C4-C9D7-94AC-8C0F-C60B8519E0C1}"/>
              </a:ext>
            </a:extLst>
          </p:cNvPr>
          <p:cNvGraphicFramePr>
            <a:graphicFrameLocks noGrp="1"/>
          </p:cNvGraphicFramePr>
          <p:nvPr>
            <p:extLst>
              <p:ext uri="{D42A27DB-BD31-4B8C-83A1-F6EECF244321}">
                <p14:modId xmlns:p14="http://schemas.microsoft.com/office/powerpoint/2010/main" val="559586315"/>
              </p:ext>
            </p:extLst>
          </p:nvPr>
        </p:nvGraphicFramePr>
        <p:xfrm>
          <a:off x="305680" y="826901"/>
          <a:ext cx="11618095" cy="411861"/>
        </p:xfrm>
        <a:graphic>
          <a:graphicData uri="http://schemas.openxmlformats.org/drawingml/2006/table">
            <a:tbl>
              <a:tblPr/>
              <a:tblGrid>
                <a:gridCol w="11618095">
                  <a:extLst>
                    <a:ext uri="{9D8B030D-6E8A-4147-A177-3AD203B41FA5}">
                      <a16:colId xmlns:a16="http://schemas.microsoft.com/office/drawing/2014/main" val="1901559317"/>
                    </a:ext>
                  </a:extLst>
                </a:gridCol>
              </a:tblGrid>
              <a:tr h="411861">
                <a:tc>
                  <a:txBody>
                    <a:bodyPr/>
                    <a:lstStyle/>
                    <a:p>
                      <a:pPr marL="0" marR="0" lvl="0" indent="0" algn="just" defTabSz="914400" rtl="0" eaLnBrk="1" fontAlgn="base" latinLnBrk="1" hangingPunct="1">
                        <a:lnSpc>
                          <a:spcPct val="100000"/>
                        </a:lnSpc>
                        <a:spcBef>
                          <a:spcPts val="0"/>
                        </a:spcBef>
                        <a:spcAft>
                          <a:spcPts val="0"/>
                        </a:spcAft>
                        <a:buClrTx/>
                        <a:buSzTx/>
                        <a:buFontTx/>
                        <a:buNone/>
                        <a:tabLst/>
                        <a:defRPr/>
                      </a:pPr>
                      <a:r>
                        <a:rPr lang="en-US" altLang="ko-KR" sz="1800" b="1" kern="0" spc="0" dirty="0">
                          <a:solidFill>
                            <a:srgbClr val="000000"/>
                          </a:solidFill>
                          <a:effectLst/>
                          <a:latin typeface="Arial" panose="020B0604020202020204" pitchFamily="34" charset="0"/>
                          <a:ea typeface="HY헤드라인M" panose="02030600000101010101" pitchFamily="18" charset="-127"/>
                          <a:cs typeface="Arial" panose="020B0604020202020204" pitchFamily="34" charset="0"/>
                        </a:rPr>
                        <a:t> B. </a:t>
                      </a:r>
                      <a:r>
                        <a:rPr lang="en-GB" altLang="ko-KR" sz="1800" b="1" kern="0" spc="0" dirty="0" smtClean="0">
                          <a:solidFill>
                            <a:srgbClr val="000000"/>
                          </a:solidFill>
                          <a:effectLst/>
                          <a:latin typeface="Arial" panose="020B0604020202020204" pitchFamily="34" charset="0"/>
                          <a:ea typeface="HY헤드라인M" panose="02030600000101010101" pitchFamily="18" charset="-127"/>
                          <a:cs typeface="Arial" panose="020B0604020202020204" pitchFamily="34" charset="0"/>
                        </a:rPr>
                        <a:t>artistic career</a:t>
                      </a:r>
                      <a:endParaRPr lang="en-GB" altLang="ko-KR" sz="1800" b="1" kern="0" spc="0" dirty="0">
                        <a:solidFill>
                          <a:srgbClr val="000000"/>
                        </a:solidFill>
                        <a:effectLst/>
                        <a:latin typeface="Arial" panose="020B0604020202020204" pitchFamily="34" charset="0"/>
                        <a:ea typeface="HY헤드라인M" panose="02030600000101010101" pitchFamily="18" charset="-127"/>
                        <a:cs typeface="Arial" panose="020B0604020202020204" pitchFamily="34" charset="0"/>
                      </a:endParaRPr>
                    </a:p>
                  </a:txBody>
                  <a:tcPr marL="17907" marR="17907" marT="17907" marB="17907" anchor="ctr">
                    <a:lnL w="32385" cap="flat" cmpd="dbl" algn="ctr">
                      <a:solidFill>
                        <a:srgbClr val="000000"/>
                      </a:solidFill>
                      <a:prstDash val="solid"/>
                      <a:round/>
                      <a:headEnd type="none" w="med" len="med"/>
                      <a:tailEnd type="none" w="med" len="med"/>
                    </a:lnL>
                    <a:lnR w="32385" cap="flat" cmpd="dbl" algn="ctr">
                      <a:solidFill>
                        <a:srgbClr val="000000"/>
                      </a:solidFill>
                      <a:prstDash val="solid"/>
                      <a:round/>
                      <a:headEnd type="none" w="med" len="med"/>
                      <a:tailEnd type="none" w="med" len="med"/>
                    </a:lnR>
                    <a:lnT w="32385" cap="flat" cmpd="dbl" algn="ctr">
                      <a:solidFill>
                        <a:srgbClr val="000000"/>
                      </a:solidFill>
                      <a:prstDash val="solid"/>
                      <a:round/>
                      <a:headEnd type="none" w="med" len="med"/>
                      <a:tailEnd type="none" w="med" len="med"/>
                    </a:lnT>
                    <a:lnB w="32385" cap="flat" cmpd="dbl" algn="ctr">
                      <a:solidFill>
                        <a:srgbClr val="000000"/>
                      </a:solidFill>
                      <a:prstDash val="solid"/>
                      <a:round/>
                      <a:headEnd type="none" w="med" len="med"/>
                      <a:tailEnd type="none" w="med" len="med"/>
                    </a:lnB>
                    <a:solidFill>
                      <a:srgbClr val="D6D6D6"/>
                    </a:solidFill>
                  </a:tcPr>
                </a:tc>
                <a:extLst>
                  <a:ext uri="{0D108BD9-81ED-4DB2-BD59-A6C34878D82A}">
                    <a16:rowId xmlns:a16="http://schemas.microsoft.com/office/drawing/2014/main" val="2878145328"/>
                  </a:ext>
                </a:extLst>
              </a:tr>
            </a:tbl>
          </a:graphicData>
        </a:graphic>
      </p:graphicFrame>
      <p:sp>
        <p:nvSpPr>
          <p:cNvPr id="12" name="슬라이드 번호 개체 틀 11">
            <a:extLst>
              <a:ext uri="{FF2B5EF4-FFF2-40B4-BE49-F238E27FC236}">
                <a16:creationId xmlns:a16="http://schemas.microsoft.com/office/drawing/2014/main" id="{A0BFDB18-C089-FE00-AAFE-3A27EBF3B63C}"/>
              </a:ext>
            </a:extLst>
          </p:cNvPr>
          <p:cNvSpPr>
            <a:spLocks noGrp="1"/>
          </p:cNvSpPr>
          <p:nvPr>
            <p:ph type="sldNum" sz="quarter" idx="12"/>
          </p:nvPr>
        </p:nvSpPr>
        <p:spPr/>
        <p:txBody>
          <a:bodyPr/>
          <a:lstStyle/>
          <a:p>
            <a:fld id="{CAC0D838-6DC9-4D70-9791-D29BA40A70FD}" type="slidenum">
              <a:rPr lang="ko-KR" altLang="en-US" smtClean="0"/>
              <a:pPr/>
              <a:t>6</a:t>
            </a:fld>
            <a:endParaRPr lang="ko-KR" altLang="en-US"/>
          </a:p>
        </p:txBody>
      </p:sp>
    </p:spTree>
    <p:extLst>
      <p:ext uri="{BB962C8B-B14F-4D97-AF65-F5344CB8AC3E}">
        <p14:creationId xmlns:p14="http://schemas.microsoft.com/office/powerpoint/2010/main" val="7684158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230A9F-18BB-3307-1AF9-2ABD25A0C7D7}"/>
            </a:ext>
          </a:extLst>
        </p:cNvPr>
        <p:cNvGrpSpPr/>
        <p:nvPr/>
      </p:nvGrpSpPr>
      <p:grpSpPr>
        <a:xfrm>
          <a:off x="0" y="0"/>
          <a:ext cx="0" cy="0"/>
          <a:chOff x="0" y="0"/>
          <a:chExt cx="0" cy="0"/>
        </a:xfrm>
      </p:grpSpPr>
      <p:sp>
        <p:nvSpPr>
          <p:cNvPr id="2" name="제목 1">
            <a:extLst>
              <a:ext uri="{FF2B5EF4-FFF2-40B4-BE49-F238E27FC236}">
                <a16:creationId xmlns:a16="http://schemas.microsoft.com/office/drawing/2014/main" id="{D54FB900-DA56-9C58-146E-F355FABD20C1}"/>
              </a:ext>
            </a:extLst>
          </p:cNvPr>
          <p:cNvSpPr>
            <a:spLocks noGrp="1"/>
          </p:cNvSpPr>
          <p:nvPr>
            <p:ph type="title"/>
          </p:nvPr>
        </p:nvSpPr>
        <p:spPr/>
        <p:txBody>
          <a:bodyPr/>
          <a:lstStyle/>
          <a:p>
            <a:endParaRPr lang="ko-KR" altLang="en-US" dirty="0"/>
          </a:p>
        </p:txBody>
      </p:sp>
      <p:graphicFrame>
        <p:nvGraphicFramePr>
          <p:cNvPr id="4" name="표 3">
            <a:extLst>
              <a:ext uri="{FF2B5EF4-FFF2-40B4-BE49-F238E27FC236}">
                <a16:creationId xmlns:a16="http://schemas.microsoft.com/office/drawing/2014/main" id="{444F56BD-53EB-E8EF-F570-C35C7D724BEB}"/>
              </a:ext>
            </a:extLst>
          </p:cNvPr>
          <p:cNvGraphicFramePr>
            <a:graphicFrameLocks noGrp="1"/>
          </p:cNvGraphicFramePr>
          <p:nvPr>
            <p:extLst>
              <p:ext uri="{D42A27DB-BD31-4B8C-83A1-F6EECF244321}">
                <p14:modId xmlns:p14="http://schemas.microsoft.com/office/powerpoint/2010/main" val="759533877"/>
              </p:ext>
            </p:extLst>
          </p:nvPr>
        </p:nvGraphicFramePr>
        <p:xfrm>
          <a:off x="305681" y="1234331"/>
          <a:ext cx="11618095" cy="5170787"/>
        </p:xfrm>
        <a:graphic>
          <a:graphicData uri="http://schemas.openxmlformats.org/drawingml/2006/table">
            <a:tbl>
              <a:tblPr/>
              <a:tblGrid>
                <a:gridCol w="2455890">
                  <a:extLst>
                    <a:ext uri="{9D8B030D-6E8A-4147-A177-3AD203B41FA5}">
                      <a16:colId xmlns:a16="http://schemas.microsoft.com/office/drawing/2014/main" val="3341846920"/>
                    </a:ext>
                  </a:extLst>
                </a:gridCol>
                <a:gridCol w="9162205">
                  <a:extLst>
                    <a:ext uri="{9D8B030D-6E8A-4147-A177-3AD203B41FA5}">
                      <a16:colId xmlns:a16="http://schemas.microsoft.com/office/drawing/2014/main" val="1441649181"/>
                    </a:ext>
                  </a:extLst>
                </a:gridCol>
              </a:tblGrid>
              <a:tr h="428483">
                <a:tc gridSpan="2">
                  <a:txBody>
                    <a:bodyPr/>
                    <a:lstStyle/>
                    <a:p>
                      <a:pPr marL="414020" marR="0" indent="-187960" algn="just" fontAlgn="base" latinLnBrk="1">
                        <a:lnSpc>
                          <a:spcPct val="100000"/>
                        </a:lnSpc>
                        <a:spcBef>
                          <a:spcPts val="0"/>
                        </a:spcBef>
                        <a:spcAft>
                          <a:spcPts val="0"/>
                        </a:spcAft>
                      </a:pPr>
                      <a:r>
                        <a:rPr lang="en-GB" altLang="ko-KR" sz="1400" b="1" kern="0" spc="-30" dirty="0" smtClean="0">
                          <a:solidFill>
                            <a:srgbClr val="000000"/>
                          </a:solidFill>
                          <a:effectLst/>
                          <a:latin typeface="Arial" panose="020B0604020202020204" pitchFamily="34" charset="0"/>
                          <a:ea typeface="+mn-ea"/>
                          <a:cs typeface="Arial" panose="020B0604020202020204" pitchFamily="34" charset="0"/>
                        </a:rPr>
                        <a:t>Portfolio</a:t>
                      </a:r>
                      <a:r>
                        <a:rPr lang="en-GB" altLang="ko-KR" sz="1400" b="1" kern="0" spc="-30" dirty="0" smtClean="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r>
                        <a:rPr lang="ko-KR" altLang="en-US" sz="1400" b="1" kern="0" spc="-30" dirty="0" smtClean="0">
                          <a:solidFill>
                            <a:srgbClr val="000000"/>
                          </a:solidFill>
                          <a:effectLst/>
                          <a:latin typeface="Arial" panose="020B0604020202020204" pitchFamily="34" charset="0"/>
                          <a:ea typeface="+mn-ea"/>
                          <a:cs typeface="Arial" panose="020B0604020202020204" pitchFamily="34" charset="0"/>
                        </a:rPr>
                        <a:t>①</a:t>
                      </a:r>
                      <a:endParaRPr lang="ko-KR" altLang="en-US"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endParaRPr>
                    </a:p>
                  </a:txBody>
                  <a:tcPr marL="16335" marR="16335" marT="16335" marB="16335"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DFE6F7"/>
                    </a:solidFill>
                  </a:tcPr>
                </a:tc>
                <a:tc hMerge="1">
                  <a:txBody>
                    <a:bodyPr/>
                    <a:lstStyle/>
                    <a:p>
                      <a:pPr latinLnBrk="1"/>
                      <a:endParaRPr lang="ko-KR" altLang="en-US"/>
                    </a:p>
                  </a:txBody>
                  <a:tcPr/>
                </a:tc>
                <a:extLst>
                  <a:ext uri="{0D108BD9-81ED-4DB2-BD59-A6C34878D82A}">
                    <a16:rowId xmlns:a16="http://schemas.microsoft.com/office/drawing/2014/main" val="1731098660"/>
                  </a:ext>
                </a:extLst>
              </a:tr>
              <a:tr h="578296">
                <a:tc>
                  <a:txBody>
                    <a:bodyPr/>
                    <a:lstStyle/>
                    <a:p>
                      <a:pPr marL="414020" marR="0" indent="-187960" algn="l" fontAlgn="base" latinLnBrk="0">
                        <a:lnSpc>
                          <a:spcPct val="10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Link (URL)</a:t>
                      </a:r>
                      <a:endParaRPr 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tx1"/>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370840" marR="0" indent="-185420" algn="just" defTabSz="914400" rtl="0" eaLnBrk="1" fontAlgn="base" latinLnBrk="1" hangingPunct="1">
                        <a:lnSpc>
                          <a:spcPct val="100000"/>
                        </a:lnSpc>
                        <a:spcBef>
                          <a:spcPts val="0"/>
                        </a:spcBef>
                        <a:spcAft>
                          <a:spcPts val="0"/>
                        </a:spcAft>
                        <a:buClrTx/>
                        <a:buSzTx/>
                        <a:buFontTx/>
                        <a:buNone/>
                        <a:tabLst/>
                        <a:defRPr/>
                      </a:pPr>
                      <a:r>
                        <a:rPr lang="en-GB" altLang="ko-KR" sz="1400" kern="0" spc="-30" dirty="0">
                          <a:solidFill>
                            <a:srgbClr val="0000FF"/>
                          </a:solidFill>
                          <a:effectLst/>
                          <a:latin typeface="Arial" panose="020B0604020202020204" pitchFamily="34" charset="0"/>
                          <a:ea typeface="맑은 고딕" panose="020B0503020000020004" pitchFamily="50" charset="-127"/>
                          <a:cs typeface="Arial" panose="020B0604020202020204" pitchFamily="34" charset="0"/>
                        </a:rPr>
                        <a:t>☞ If there is an online link (URL) related to the record above, please provide the address. (</a:t>
                      </a:r>
                      <a:r>
                        <a:rPr lang="en-GB" altLang="ko-KR" sz="1400" kern="0" spc="-30" dirty="0" smtClean="0">
                          <a:solidFill>
                            <a:srgbClr val="0000FF"/>
                          </a:solidFill>
                          <a:effectLst/>
                          <a:latin typeface="Arial" panose="020B0604020202020204" pitchFamily="34" charset="0"/>
                          <a:ea typeface="맑은 고딕" panose="020B0503020000020004" pitchFamily="50" charset="-127"/>
                          <a:cs typeface="Arial" panose="020B0604020202020204" pitchFamily="34" charset="0"/>
                        </a:rPr>
                        <a:t>Hyperlink</a:t>
                      </a:r>
                      <a:r>
                        <a:rPr lang="en-GB" altLang="ko-KR" sz="1400" kern="0" spc="0" dirty="0" smtClean="0">
                          <a:solidFill>
                            <a:srgbClr val="000000"/>
                          </a:solidFill>
                          <a:effectLst/>
                          <a:latin typeface="Arial" panose="020B0604020202020204" pitchFamily="34" charset="0"/>
                          <a:cs typeface="Arial" panose="020B0604020202020204" pitchFamily="34" charset="0"/>
                        </a:rPr>
                        <a:t>)</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405634435"/>
                  </a:ext>
                </a:extLst>
              </a:tr>
              <a:tr h="4164008">
                <a:tc>
                  <a:txBody>
                    <a:bodyPr/>
                    <a:lstStyle/>
                    <a:p>
                      <a:pPr marL="414020" marR="0" indent="-187960" algn="l" fontAlgn="base" latinLnBrk="0">
                        <a:lnSpc>
                          <a:spcPct val="10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Supporting Images</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tx1"/>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F2F2F2"/>
                    </a:solidFill>
                  </a:tcPr>
                </a:tc>
                <a:tc>
                  <a:txBody>
                    <a:bodyPr/>
                    <a:lstStyle/>
                    <a:p>
                      <a:pPr marL="370840" marR="0" indent="-185420" algn="just" fontAlgn="base" latinLnBrk="1">
                        <a:lnSpc>
                          <a:spcPct val="100000"/>
                        </a:lnSpc>
                        <a:spcBef>
                          <a:spcPts val="0"/>
                        </a:spcBef>
                        <a:spcAft>
                          <a:spcPts val="0"/>
                        </a:spcAft>
                      </a:pPr>
                      <a:r>
                        <a:rPr lang="en-GB" altLang="ko-KR" sz="1400" kern="0" spc="-30" dirty="0">
                          <a:solidFill>
                            <a:srgbClr val="0000FF"/>
                          </a:solidFill>
                          <a:effectLst/>
                          <a:latin typeface="Arial" panose="020B0604020202020204" pitchFamily="34" charset="0"/>
                          <a:ea typeface="맑은 고딕" panose="020B0503020000020004" pitchFamily="50" charset="-127"/>
                          <a:cs typeface="Arial" panose="020B0604020202020204" pitchFamily="34" charset="0"/>
                        </a:rPr>
                        <a:t>☞ Please attach images that can verify your activity record.</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43948313"/>
                  </a:ext>
                </a:extLst>
              </a:tr>
            </a:tbl>
          </a:graphicData>
        </a:graphic>
      </p:graphicFrame>
      <p:sp>
        <p:nvSpPr>
          <p:cNvPr id="3" name="슬라이드 번호 개체 틀 2">
            <a:extLst>
              <a:ext uri="{FF2B5EF4-FFF2-40B4-BE49-F238E27FC236}">
                <a16:creationId xmlns:a16="http://schemas.microsoft.com/office/drawing/2014/main" id="{80BB847E-4655-662A-DE39-05136E6317FD}"/>
              </a:ext>
            </a:extLst>
          </p:cNvPr>
          <p:cNvSpPr>
            <a:spLocks noGrp="1"/>
          </p:cNvSpPr>
          <p:nvPr>
            <p:ph type="sldNum" sz="quarter" idx="12"/>
          </p:nvPr>
        </p:nvSpPr>
        <p:spPr/>
        <p:txBody>
          <a:bodyPr/>
          <a:lstStyle/>
          <a:p>
            <a:fld id="{CAC0D838-6DC9-4D70-9791-D29BA40A70FD}" type="slidenum">
              <a:rPr lang="ko-KR" altLang="en-US" smtClean="0"/>
              <a:pPr/>
              <a:t>7</a:t>
            </a:fld>
            <a:endParaRPr lang="ko-KR" altLang="en-US"/>
          </a:p>
        </p:txBody>
      </p:sp>
      <p:sp>
        <p:nvSpPr>
          <p:cNvPr id="6" name="직사각형 5">
            <a:extLst>
              <a:ext uri="{FF2B5EF4-FFF2-40B4-BE49-F238E27FC236}">
                <a16:creationId xmlns:a16="http://schemas.microsoft.com/office/drawing/2014/main" id="{151A8E81-36E5-C7DB-1336-082ED0631A2A}"/>
              </a:ext>
            </a:extLst>
          </p:cNvPr>
          <p:cNvSpPr/>
          <p:nvPr/>
        </p:nvSpPr>
        <p:spPr>
          <a:xfrm>
            <a:off x="169069" y="693554"/>
            <a:ext cx="2781531" cy="486287"/>
          </a:xfrm>
          <a:prstGeom prst="rect">
            <a:avLst/>
          </a:prstGeom>
        </p:spPr>
        <p:txBody>
          <a:bodyPr wrap="none">
            <a:spAutoFit/>
          </a:bodyPr>
          <a:lstStyle/>
          <a:p>
            <a:pPr lvl="0" fontAlgn="base" latinLnBrk="0">
              <a:lnSpc>
                <a:spcPct val="160000"/>
              </a:lnSpc>
            </a:pPr>
            <a:r>
              <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 </a:t>
            </a:r>
            <a:r>
              <a:rPr lang="en-GB" altLang="ko-KR" sz="1600" b="1" kern="0" spc="-50" dirty="0" smtClean="0">
                <a:solidFill>
                  <a:srgbClr val="000000"/>
                </a:solidFill>
                <a:latin typeface="Arial" panose="020B0604020202020204" pitchFamily="34" charset="0"/>
                <a:ea typeface="HY헤드라인M" panose="02030600000101010101" pitchFamily="18" charset="-127"/>
                <a:cs typeface="Arial" panose="020B0604020202020204" pitchFamily="34" charset="0"/>
              </a:rPr>
              <a:t>Artistic Career </a:t>
            </a:r>
            <a:r>
              <a:rPr lang="en-GB" altLang="ko-KR"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&amp; Portfolio</a:t>
            </a:r>
            <a:endPar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endParaRPr>
          </a:p>
        </p:txBody>
      </p:sp>
    </p:spTree>
    <p:extLst>
      <p:ext uri="{BB962C8B-B14F-4D97-AF65-F5344CB8AC3E}">
        <p14:creationId xmlns:p14="http://schemas.microsoft.com/office/powerpoint/2010/main" val="35316734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2EF63-C112-2CA8-B244-6554A3172EC8}"/>
            </a:ext>
          </a:extLst>
        </p:cNvPr>
        <p:cNvGrpSpPr/>
        <p:nvPr/>
      </p:nvGrpSpPr>
      <p:grpSpPr>
        <a:xfrm>
          <a:off x="0" y="0"/>
          <a:ext cx="0" cy="0"/>
          <a:chOff x="0" y="0"/>
          <a:chExt cx="0" cy="0"/>
        </a:xfrm>
      </p:grpSpPr>
      <p:sp>
        <p:nvSpPr>
          <p:cNvPr id="2" name="제목 1">
            <a:extLst>
              <a:ext uri="{FF2B5EF4-FFF2-40B4-BE49-F238E27FC236}">
                <a16:creationId xmlns:a16="http://schemas.microsoft.com/office/drawing/2014/main" id="{21B92F60-18B1-2ACC-42D4-01CDFFC2E3BB}"/>
              </a:ext>
            </a:extLst>
          </p:cNvPr>
          <p:cNvSpPr>
            <a:spLocks noGrp="1"/>
          </p:cNvSpPr>
          <p:nvPr>
            <p:ph type="title"/>
          </p:nvPr>
        </p:nvSpPr>
        <p:spPr/>
        <p:txBody>
          <a:bodyPr/>
          <a:lstStyle/>
          <a:p>
            <a:endParaRPr lang="ko-KR" altLang="en-US" dirty="0"/>
          </a:p>
        </p:txBody>
      </p:sp>
      <p:graphicFrame>
        <p:nvGraphicFramePr>
          <p:cNvPr id="4" name="표 3">
            <a:extLst>
              <a:ext uri="{FF2B5EF4-FFF2-40B4-BE49-F238E27FC236}">
                <a16:creationId xmlns:a16="http://schemas.microsoft.com/office/drawing/2014/main" id="{ED24ABBC-AFDD-3A15-90A4-72C4A5835CA7}"/>
              </a:ext>
            </a:extLst>
          </p:cNvPr>
          <p:cNvGraphicFramePr>
            <a:graphicFrameLocks noGrp="1"/>
          </p:cNvGraphicFramePr>
          <p:nvPr>
            <p:extLst>
              <p:ext uri="{D42A27DB-BD31-4B8C-83A1-F6EECF244321}">
                <p14:modId xmlns:p14="http://schemas.microsoft.com/office/powerpoint/2010/main" val="1339099387"/>
              </p:ext>
            </p:extLst>
          </p:nvPr>
        </p:nvGraphicFramePr>
        <p:xfrm>
          <a:off x="305681" y="1874362"/>
          <a:ext cx="11618095" cy="4530756"/>
        </p:xfrm>
        <a:graphic>
          <a:graphicData uri="http://schemas.openxmlformats.org/drawingml/2006/table">
            <a:tbl>
              <a:tblPr/>
              <a:tblGrid>
                <a:gridCol w="2455890">
                  <a:extLst>
                    <a:ext uri="{9D8B030D-6E8A-4147-A177-3AD203B41FA5}">
                      <a16:colId xmlns:a16="http://schemas.microsoft.com/office/drawing/2014/main" val="3341846920"/>
                    </a:ext>
                  </a:extLst>
                </a:gridCol>
                <a:gridCol w="3352358">
                  <a:extLst>
                    <a:ext uri="{9D8B030D-6E8A-4147-A177-3AD203B41FA5}">
                      <a16:colId xmlns:a16="http://schemas.microsoft.com/office/drawing/2014/main" val="1441649181"/>
                    </a:ext>
                  </a:extLst>
                </a:gridCol>
                <a:gridCol w="2456330">
                  <a:extLst>
                    <a:ext uri="{9D8B030D-6E8A-4147-A177-3AD203B41FA5}">
                      <a16:colId xmlns:a16="http://schemas.microsoft.com/office/drawing/2014/main" val="2321489818"/>
                    </a:ext>
                  </a:extLst>
                </a:gridCol>
                <a:gridCol w="3353517">
                  <a:extLst>
                    <a:ext uri="{9D8B030D-6E8A-4147-A177-3AD203B41FA5}">
                      <a16:colId xmlns:a16="http://schemas.microsoft.com/office/drawing/2014/main" val="263574426"/>
                    </a:ext>
                  </a:extLst>
                </a:gridCol>
              </a:tblGrid>
              <a:tr h="493620">
                <a:tc gridSpan="4">
                  <a:txBody>
                    <a:bodyPr/>
                    <a:lstStyle/>
                    <a:p>
                      <a:pPr marL="414020" marR="0" indent="-187960" algn="just" defTabSz="914400" rtl="0" eaLnBrk="1" fontAlgn="base" latinLnBrk="1" hangingPunct="1">
                        <a:lnSpc>
                          <a:spcPct val="130000"/>
                        </a:lnSpc>
                        <a:spcBef>
                          <a:spcPts val="0"/>
                        </a:spcBef>
                        <a:spcAft>
                          <a:spcPts val="0"/>
                        </a:spcAft>
                        <a:buClrTx/>
                        <a:buSzTx/>
                        <a:buFontTx/>
                        <a:buNone/>
                        <a:tabLst/>
                        <a:defRPr/>
                      </a:pPr>
                      <a:r>
                        <a:rPr lang="en-GB" altLang="ko-KR" sz="1400" b="1" kern="0" spc="-50" dirty="0" smtClean="0">
                          <a:solidFill>
                            <a:srgbClr val="000000"/>
                          </a:solidFill>
                          <a:latin typeface="Arial" panose="020B0604020202020204" pitchFamily="34" charset="0"/>
                          <a:ea typeface="HY헤드라인M" panose="02030600000101010101" pitchFamily="18" charset="-127"/>
                          <a:cs typeface="Arial" panose="020B0604020202020204" pitchFamily="34" charset="0"/>
                        </a:rPr>
                        <a:t>Artistic Career</a:t>
                      </a:r>
                      <a:r>
                        <a:rPr lang="en-GB" altLang="ko-KR" sz="1400" b="1" kern="0" spc="-30" dirty="0" smtClean="0">
                          <a:solidFill>
                            <a:srgbClr val="000000"/>
                          </a:solidFill>
                          <a:effectLst/>
                          <a:latin typeface="Arial" panose="020B0604020202020204" pitchFamily="34" charset="0"/>
                          <a:ea typeface="+mn-ea"/>
                          <a:cs typeface="Arial" panose="020B0604020202020204" pitchFamily="34" charset="0"/>
                        </a:rPr>
                        <a:t> </a:t>
                      </a:r>
                      <a:r>
                        <a:rPr lang="ko-KR" altLang="en-US" sz="1400" b="1" kern="0" spc="-30" dirty="0" smtClean="0">
                          <a:solidFill>
                            <a:srgbClr val="000000"/>
                          </a:solidFill>
                          <a:effectLst/>
                          <a:latin typeface="맑은 고딕" panose="020B0503020000020004" pitchFamily="50" charset="-127"/>
                          <a:ea typeface="+mn-ea"/>
                        </a:rPr>
                        <a:t>②</a:t>
                      </a:r>
                      <a:endParaRPr lang="ko-KR" altLang="en-US"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19050"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DFE6F7"/>
                    </a:solidFill>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extLst>
                  <a:ext uri="{0D108BD9-81ED-4DB2-BD59-A6C34878D82A}">
                    <a16:rowId xmlns:a16="http://schemas.microsoft.com/office/drawing/2014/main" val="2934496686"/>
                  </a:ext>
                </a:extLst>
              </a:tr>
              <a:tr h="767581">
                <a:tc>
                  <a:txBody>
                    <a:bodyPr/>
                    <a:lstStyle/>
                    <a:p>
                      <a:pPr marL="414020" marR="0" indent="-187960" algn="l" defTabSz="914400" rtl="0" eaLnBrk="1" fontAlgn="base" latinLnBrk="0" hangingPunct="1">
                        <a:lnSpc>
                          <a:spcPct val="160000"/>
                        </a:lnSpc>
                        <a:spcBef>
                          <a:spcPts val="0"/>
                        </a:spcBef>
                        <a:spcAft>
                          <a:spcPts val="0"/>
                        </a:spcAft>
                        <a:buClrTx/>
                        <a:buSzTx/>
                        <a:buFontTx/>
                        <a:buNone/>
                        <a:tabLst/>
                        <a:defRPr/>
                      </a:pPr>
                      <a:r>
                        <a:rPr lang="en-GB" altLang="ko-KR" sz="1400" b="1" kern="0" spc="0" dirty="0">
                          <a:solidFill>
                            <a:srgbClr val="000000"/>
                          </a:solidFill>
                          <a:effectLst/>
                          <a:latin typeface="Arial" panose="020B0604020202020204" pitchFamily="34" charset="0"/>
                          <a:cs typeface="Arial" panose="020B0604020202020204" pitchFamily="34" charset="0"/>
                        </a:rPr>
                        <a:t>Category</a:t>
                      </a:r>
                      <a:endParaRPr lang="ko-KR" altLang="en-US" sz="1400" b="1"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414020" marR="0" indent="-187960" algn="l" defTabSz="914400" rtl="0" eaLnBrk="1" fontAlgn="base" latinLnBrk="0" hangingPunct="1">
                        <a:lnSpc>
                          <a:spcPct val="160000"/>
                        </a:lnSpc>
                        <a:spcBef>
                          <a:spcPts val="0"/>
                        </a:spcBef>
                        <a:spcAft>
                          <a:spcPts val="0"/>
                        </a:spcAft>
                        <a:buClrTx/>
                        <a:buSzTx/>
                        <a:buFontTx/>
                        <a:buNone/>
                        <a:tabLst/>
                        <a:defRPr/>
                      </a:pPr>
                      <a:r>
                        <a:rPr lang="en-US" altLang="ko-KR" sz="1400" kern="0" spc="0" dirty="0">
                          <a:solidFill>
                            <a:srgbClr val="0000FF"/>
                          </a:solidFill>
                          <a:effectLst/>
                          <a:latin typeface="Arial" panose="020B0604020202020204" pitchFamily="34" charset="0"/>
                          <a:cs typeface="Arial" panose="020B0604020202020204" pitchFamily="34" charset="0"/>
                        </a:rPr>
                        <a:t>(e.g.) </a:t>
                      </a:r>
                      <a:r>
                        <a:rPr lang="en-GB" altLang="ko-KR" sz="1400" kern="0" spc="0" dirty="0">
                          <a:solidFill>
                            <a:srgbClr val="0000FF"/>
                          </a:solidFill>
                          <a:effectLst/>
                          <a:latin typeface="Arial" panose="020B0604020202020204" pitchFamily="34" charset="0"/>
                          <a:cs typeface="Arial" panose="020B0604020202020204" pitchFamily="34" charset="0"/>
                        </a:rPr>
                        <a:t>Exhibition / Performance / Publication</a:t>
                      </a:r>
                      <a:endParaRPr lang="ko-KR" altLang="en-US" sz="1400" kern="0" spc="0" dirty="0">
                        <a:solidFill>
                          <a:srgbClr val="0000FF"/>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tc>
                  <a:txBody>
                    <a:bodyPr/>
                    <a:lstStyle/>
                    <a:p>
                      <a:pPr marL="414020" marR="0" indent="-187960" algn="l" fontAlgn="base" latinLnBrk="0">
                        <a:lnSpc>
                          <a:spcPct val="16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Work (Project) Title</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414020" marR="0" indent="-187960" algn="just" fontAlgn="base" latinLnBrk="1">
                        <a:lnSpc>
                          <a:spcPct val="160000"/>
                        </a:lnSpc>
                        <a:spcBef>
                          <a:spcPts val="0"/>
                        </a:spcBef>
                        <a:spcAft>
                          <a:spcPts val="0"/>
                        </a:spcAft>
                      </a:pPr>
                      <a:endParaRPr lang="ko-KR" altLang="en-US" sz="1400" b="1" kern="0" spc="-3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3175543945"/>
                  </a:ext>
                </a:extLst>
              </a:tr>
              <a:tr h="493620">
                <a:tc>
                  <a:txBody>
                    <a:bodyPr/>
                    <a:lstStyle/>
                    <a:p>
                      <a:pPr marL="414020" marR="0" indent="-187960" algn="l" fontAlgn="base" latinLnBrk="0">
                        <a:lnSpc>
                          <a:spcPct val="16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Date of Release</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414020" marR="0" indent="-187960" algn="l" fontAlgn="base" latinLnBrk="0">
                        <a:lnSpc>
                          <a:spcPct val="160000"/>
                        </a:lnSpc>
                        <a:spcBef>
                          <a:spcPts val="0"/>
                        </a:spcBef>
                        <a:spcAft>
                          <a:spcPts val="0"/>
                        </a:spcAft>
                      </a:pPr>
                      <a:r>
                        <a:rPr lang="en-US" altLang="ko-KR" sz="1400" kern="0" spc="-30" dirty="0" smtClean="0">
                          <a:solidFill>
                            <a:srgbClr val="0000FF"/>
                          </a:solidFill>
                          <a:effectLst/>
                          <a:latin typeface="Arial" panose="020B0604020202020204" pitchFamily="34" charset="0"/>
                          <a:ea typeface="+mn-ea"/>
                          <a:cs typeface="Arial" panose="020B0604020202020204" pitchFamily="34" charset="0"/>
                        </a:rPr>
                        <a:t>Day/Month/Year</a:t>
                      </a: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tc>
                  <a:txBody>
                    <a:bodyPr/>
                    <a:lstStyle/>
                    <a:p>
                      <a:pPr marL="414020" marR="0" indent="-187960" algn="l" fontAlgn="base" latinLnBrk="0">
                        <a:lnSpc>
                          <a:spcPct val="16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Venue and Media</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414020" marR="0" indent="-187960" algn="just" fontAlgn="base" latinLnBrk="1">
                        <a:lnSpc>
                          <a:spcPct val="160000"/>
                        </a:lnSpc>
                        <a:spcBef>
                          <a:spcPts val="0"/>
                        </a:spcBef>
                        <a:spcAft>
                          <a:spcPts val="0"/>
                        </a:spcAft>
                      </a:pPr>
                      <a:endParaRPr lang="ko-KR" altLang="en-US" sz="1400" kern="0" spc="-3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3117018747"/>
                  </a:ext>
                </a:extLst>
              </a:tr>
              <a:tr h="493620">
                <a:tc>
                  <a:txBody>
                    <a:bodyPr/>
                    <a:lstStyle/>
                    <a:p>
                      <a:pPr marL="414020" marR="0" indent="-187960" algn="l" fontAlgn="base" latinLnBrk="0">
                        <a:lnSpc>
                          <a:spcPct val="16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Host / Organizer</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gridSpan="3">
                  <a:txBody>
                    <a:bodyPr/>
                    <a:lstStyle/>
                    <a:p>
                      <a:pPr marL="414020" marR="0" indent="-187960" algn="l" fontAlgn="base" latinLnBrk="1">
                        <a:lnSpc>
                          <a:spcPct val="160000"/>
                        </a:lnSpc>
                        <a:spcBef>
                          <a:spcPts val="0"/>
                        </a:spcBef>
                        <a:spcAft>
                          <a:spcPts val="0"/>
                        </a:spcAft>
                      </a:pPr>
                      <a:endParaRPr lang="ko-KR" altLang="en-US" sz="1400" kern="0" spc="-3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tc hMerge="1">
                  <a:txBody>
                    <a:bodyPr/>
                    <a:lstStyle/>
                    <a:p>
                      <a:pPr latinLnBrk="1"/>
                      <a:endParaRPr lang="ko-KR" altLang="en-US"/>
                    </a:p>
                  </a:txBody>
                  <a:tcPr/>
                </a:tc>
                <a:tc hMerge="1">
                  <a:txBody>
                    <a:bodyPr/>
                    <a:lstStyle/>
                    <a:p>
                      <a:pPr latinLnBrk="1"/>
                      <a:endParaRPr lang="ko-KR" altLang="en-US"/>
                    </a:p>
                  </a:txBody>
                  <a:tcPr/>
                </a:tc>
                <a:extLst>
                  <a:ext uri="{0D108BD9-81ED-4DB2-BD59-A6C34878D82A}">
                    <a16:rowId xmlns:a16="http://schemas.microsoft.com/office/drawing/2014/main" val="2087077651"/>
                  </a:ext>
                </a:extLst>
              </a:tr>
              <a:tr h="2282315">
                <a:tc>
                  <a:txBody>
                    <a:bodyPr/>
                    <a:lstStyle/>
                    <a:p>
                      <a:pPr marL="414020" marR="0" indent="-187960" algn="l" fontAlgn="base" latinLnBrk="0">
                        <a:lnSpc>
                          <a:spcPct val="130000"/>
                        </a:lnSpc>
                        <a:spcBef>
                          <a:spcPts val="0"/>
                        </a:spcBef>
                        <a:spcAft>
                          <a:spcPts val="0"/>
                        </a:spcAft>
                      </a:pPr>
                      <a:r>
                        <a:rPr lang="en-GB" altLang="ko-KR" sz="1400" b="1" kern="0" spc="-30" dirty="0">
                          <a:solidFill>
                            <a:schemeClr val="tx1"/>
                          </a:solidFill>
                          <a:effectLst/>
                          <a:latin typeface="Arial" panose="020B0604020202020204" pitchFamily="34" charset="0"/>
                          <a:ea typeface="맑은 고딕" panose="020B0503020000020004" pitchFamily="50" charset="-127"/>
                          <a:cs typeface="Arial" panose="020B0604020202020204" pitchFamily="34" charset="0"/>
                        </a:rPr>
                        <a:t>Work (Project) </a:t>
                      </a:r>
                    </a:p>
                    <a:p>
                      <a:pPr marL="414020" marR="0" indent="-187960" algn="l" fontAlgn="base" latinLnBrk="0">
                        <a:lnSpc>
                          <a:spcPct val="130000"/>
                        </a:lnSpc>
                        <a:spcBef>
                          <a:spcPts val="0"/>
                        </a:spcBef>
                        <a:spcAft>
                          <a:spcPts val="0"/>
                        </a:spcAft>
                      </a:pPr>
                      <a:r>
                        <a:rPr lang="en-GB" altLang="ko-KR" sz="1400" b="1" kern="0" spc="-30" dirty="0">
                          <a:solidFill>
                            <a:schemeClr val="tx1"/>
                          </a:solidFill>
                          <a:effectLst/>
                          <a:latin typeface="Arial" panose="020B0604020202020204" pitchFamily="34" charset="0"/>
                          <a:ea typeface="맑은 고딕" panose="020B0503020000020004" pitchFamily="50" charset="-127"/>
                          <a:cs typeface="Arial" panose="020B0604020202020204" pitchFamily="34" charset="0"/>
                        </a:rPr>
                        <a:t>Description</a:t>
                      </a:r>
                      <a:endParaRPr lang="ko-KR" altLang="en-US" sz="1400" kern="0" spc="0" dirty="0">
                        <a:solidFill>
                          <a:schemeClr val="tx1"/>
                        </a:solidFill>
                        <a:effectLst/>
                        <a:latin typeface="Arial" panose="020B0604020202020204" pitchFamily="34" charset="0"/>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19050" cap="flat" cmpd="sng" algn="ctr">
                      <a:solidFill>
                        <a:schemeClr val="bg1">
                          <a:lumMod val="50000"/>
                        </a:schemeClr>
                      </a:solidFill>
                      <a:prstDash val="solid"/>
                      <a:round/>
                      <a:headEnd type="none" w="med" len="med"/>
                      <a:tailEnd type="none" w="med" len="med"/>
                    </a:lnB>
                    <a:solidFill>
                      <a:srgbClr val="F2F2F2"/>
                    </a:solidFill>
                  </a:tcPr>
                </a:tc>
                <a:tc gridSpan="3">
                  <a:txBody>
                    <a:bodyPr/>
                    <a:lstStyle/>
                    <a:p>
                      <a:pPr marL="287020" marR="0" indent="-287020" algn="l" fontAlgn="base" latinLnBrk="1">
                        <a:lnSpc>
                          <a:spcPct val="160000"/>
                        </a:lnSpc>
                        <a:spcBef>
                          <a:spcPts val="0"/>
                        </a:spcBef>
                        <a:spcAft>
                          <a:spcPts val="0"/>
                        </a:spcAft>
                      </a:pPr>
                      <a:r>
                        <a:rPr lang="ko-KR" altLang="en-US" sz="14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endParaRPr lang="ko-KR" altLang="en-US" sz="1400" kern="0" spc="-90" dirty="0">
                        <a:solidFill>
                          <a:srgbClr val="000000"/>
                        </a:solidFill>
                        <a:effectLst/>
                        <a:latin typeface="Arial" panose="020B0604020202020204" pitchFamily="34" charset="0"/>
                        <a:cs typeface="Arial" panose="020B0604020202020204" pitchFamily="34" charset="0"/>
                      </a:endParaRPr>
                    </a:p>
                    <a:p>
                      <a:pPr marL="0" marR="0" indent="0" algn="l" fontAlgn="base" latinLnBrk="1">
                        <a:lnSpc>
                          <a:spcPct val="160000"/>
                        </a:lnSpc>
                        <a:spcBef>
                          <a:spcPts val="0"/>
                        </a:spcBef>
                        <a:spcAft>
                          <a:spcPts val="0"/>
                        </a:spcAft>
                      </a:pPr>
                      <a:r>
                        <a:rPr lang="en-US" altLang="ko-KR" sz="14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endParaRPr lang="ko-KR" altLang="en-US" sz="1400" kern="0" spc="0" dirty="0">
                        <a:solidFill>
                          <a:srgbClr val="000000"/>
                        </a:solidFill>
                        <a:effectLst/>
                        <a:latin typeface="Arial" panose="020B0604020202020204" pitchFamily="34" charset="0"/>
                        <a:cs typeface="Arial" panose="020B0604020202020204" pitchFamily="34" charset="0"/>
                      </a:endParaRPr>
                    </a:p>
                    <a:p>
                      <a:pPr marL="0" marR="0" indent="0" algn="l" fontAlgn="base" latinLnBrk="1">
                        <a:lnSpc>
                          <a:spcPct val="160000"/>
                        </a:lnSpc>
                        <a:spcBef>
                          <a:spcPts val="0"/>
                        </a:spcBef>
                        <a:spcAft>
                          <a:spcPts val="0"/>
                        </a:spcAft>
                      </a:pPr>
                      <a:r>
                        <a:rPr lang="en-US" altLang="ko-KR" sz="14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lnL w="9525"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19050" cap="flat" cmpd="sng" algn="ctr">
                      <a:solidFill>
                        <a:schemeClr val="bg1">
                          <a:lumMod val="50000"/>
                        </a:schemeClr>
                      </a:solidFill>
                      <a:prstDash val="solid"/>
                      <a:round/>
                      <a:headEnd type="none" w="med" len="med"/>
                      <a:tailEnd type="none" w="med" len="med"/>
                    </a:lnB>
                  </a:tcPr>
                </a:tc>
                <a:tc hMerge="1">
                  <a:txBody>
                    <a:bodyPr/>
                    <a:lstStyle/>
                    <a:p>
                      <a:pPr latinLnBrk="1"/>
                      <a:endParaRPr lang="ko-KR" altLang="en-US"/>
                    </a:p>
                  </a:txBody>
                  <a:tcPr/>
                </a:tc>
                <a:tc hMerge="1">
                  <a:txBody>
                    <a:bodyPr/>
                    <a:lstStyle/>
                    <a:p>
                      <a:pPr latinLnBrk="1"/>
                      <a:endParaRPr lang="ko-KR" altLang="en-US"/>
                    </a:p>
                  </a:txBody>
                  <a:tcPr/>
                </a:tc>
                <a:extLst>
                  <a:ext uri="{0D108BD9-81ED-4DB2-BD59-A6C34878D82A}">
                    <a16:rowId xmlns:a16="http://schemas.microsoft.com/office/drawing/2014/main" val="82072925"/>
                  </a:ext>
                </a:extLst>
              </a:tr>
            </a:tbl>
          </a:graphicData>
        </a:graphic>
      </p:graphicFrame>
      <p:sp>
        <p:nvSpPr>
          <p:cNvPr id="8" name="직사각형 7">
            <a:extLst>
              <a:ext uri="{FF2B5EF4-FFF2-40B4-BE49-F238E27FC236}">
                <a16:creationId xmlns:a16="http://schemas.microsoft.com/office/drawing/2014/main" id="{151A8E81-36E5-C7DB-1336-082ED0631A2A}"/>
              </a:ext>
            </a:extLst>
          </p:cNvPr>
          <p:cNvSpPr/>
          <p:nvPr/>
        </p:nvSpPr>
        <p:spPr>
          <a:xfrm>
            <a:off x="194707" y="1313419"/>
            <a:ext cx="2781531" cy="486287"/>
          </a:xfrm>
          <a:prstGeom prst="rect">
            <a:avLst/>
          </a:prstGeom>
        </p:spPr>
        <p:txBody>
          <a:bodyPr wrap="none">
            <a:spAutoFit/>
          </a:bodyPr>
          <a:lstStyle/>
          <a:p>
            <a:pPr lvl="0" fontAlgn="base" latinLnBrk="0">
              <a:lnSpc>
                <a:spcPct val="160000"/>
              </a:lnSpc>
            </a:pPr>
            <a:r>
              <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 </a:t>
            </a:r>
            <a:r>
              <a:rPr lang="en-GB" altLang="ko-KR" sz="1600" b="1" kern="0" spc="-50" dirty="0" smtClean="0">
                <a:solidFill>
                  <a:srgbClr val="000000"/>
                </a:solidFill>
                <a:latin typeface="Arial" panose="020B0604020202020204" pitchFamily="34" charset="0"/>
                <a:ea typeface="HY헤드라인M" panose="02030600000101010101" pitchFamily="18" charset="-127"/>
                <a:cs typeface="Arial" panose="020B0604020202020204" pitchFamily="34" charset="0"/>
              </a:rPr>
              <a:t>Artistic Career </a:t>
            </a:r>
            <a:r>
              <a:rPr lang="en-GB" altLang="ko-KR"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&amp; Portfolio</a:t>
            </a:r>
            <a:endPar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endParaRPr>
          </a:p>
        </p:txBody>
      </p:sp>
      <p:graphicFrame>
        <p:nvGraphicFramePr>
          <p:cNvPr id="10" name="표 9">
            <a:extLst>
              <a:ext uri="{FF2B5EF4-FFF2-40B4-BE49-F238E27FC236}">
                <a16:creationId xmlns:a16="http://schemas.microsoft.com/office/drawing/2014/main" id="{235E28C4-C9D7-94AC-8C0F-C60B8519E0C1}"/>
              </a:ext>
            </a:extLst>
          </p:cNvPr>
          <p:cNvGraphicFramePr>
            <a:graphicFrameLocks noGrp="1"/>
          </p:cNvGraphicFramePr>
          <p:nvPr>
            <p:extLst>
              <p:ext uri="{D42A27DB-BD31-4B8C-83A1-F6EECF244321}">
                <p14:modId xmlns:p14="http://schemas.microsoft.com/office/powerpoint/2010/main" val="3176725811"/>
              </p:ext>
            </p:extLst>
          </p:nvPr>
        </p:nvGraphicFramePr>
        <p:xfrm>
          <a:off x="305680" y="826901"/>
          <a:ext cx="11618095" cy="411861"/>
        </p:xfrm>
        <a:graphic>
          <a:graphicData uri="http://schemas.openxmlformats.org/drawingml/2006/table">
            <a:tbl>
              <a:tblPr/>
              <a:tblGrid>
                <a:gridCol w="11618095">
                  <a:extLst>
                    <a:ext uri="{9D8B030D-6E8A-4147-A177-3AD203B41FA5}">
                      <a16:colId xmlns:a16="http://schemas.microsoft.com/office/drawing/2014/main" val="1901559317"/>
                    </a:ext>
                  </a:extLst>
                </a:gridCol>
              </a:tblGrid>
              <a:tr h="411861">
                <a:tc>
                  <a:txBody>
                    <a:bodyPr/>
                    <a:lstStyle/>
                    <a:p>
                      <a:pPr marL="0" marR="0" lvl="0" indent="0" algn="just" defTabSz="914400" rtl="0" eaLnBrk="1" fontAlgn="base" latinLnBrk="1" hangingPunct="1">
                        <a:lnSpc>
                          <a:spcPct val="100000"/>
                        </a:lnSpc>
                        <a:spcBef>
                          <a:spcPts val="0"/>
                        </a:spcBef>
                        <a:spcAft>
                          <a:spcPts val="0"/>
                        </a:spcAft>
                        <a:buClrTx/>
                        <a:buSzTx/>
                        <a:buFontTx/>
                        <a:buNone/>
                        <a:tabLst/>
                        <a:defRPr/>
                      </a:pPr>
                      <a:r>
                        <a:rPr lang="en-US" altLang="ko-KR" sz="1800" b="1" kern="0" spc="0" dirty="0">
                          <a:solidFill>
                            <a:srgbClr val="000000"/>
                          </a:solidFill>
                          <a:effectLst/>
                          <a:latin typeface="Arial" panose="020B0604020202020204" pitchFamily="34" charset="0"/>
                          <a:ea typeface="HY헤드라인M" panose="02030600000101010101" pitchFamily="18" charset="-127"/>
                          <a:cs typeface="Arial" panose="020B0604020202020204" pitchFamily="34" charset="0"/>
                        </a:rPr>
                        <a:t> B. </a:t>
                      </a:r>
                      <a:r>
                        <a:rPr lang="en-GB" altLang="ko-KR" sz="1800" b="1" kern="0" spc="0" dirty="0" smtClean="0">
                          <a:solidFill>
                            <a:srgbClr val="000000"/>
                          </a:solidFill>
                          <a:effectLst/>
                          <a:latin typeface="Arial" panose="020B0604020202020204" pitchFamily="34" charset="0"/>
                          <a:ea typeface="HY헤드라인M" panose="02030600000101010101" pitchFamily="18" charset="-127"/>
                          <a:cs typeface="Arial" panose="020B0604020202020204" pitchFamily="34" charset="0"/>
                        </a:rPr>
                        <a:t>Artistic Career</a:t>
                      </a:r>
                      <a:endParaRPr lang="en-GB" altLang="ko-KR" sz="1800" b="1" kern="0" spc="0" dirty="0">
                        <a:solidFill>
                          <a:srgbClr val="000000"/>
                        </a:solidFill>
                        <a:effectLst/>
                        <a:latin typeface="Arial" panose="020B0604020202020204" pitchFamily="34" charset="0"/>
                        <a:ea typeface="HY헤드라인M" panose="02030600000101010101" pitchFamily="18" charset="-127"/>
                        <a:cs typeface="Arial" panose="020B0604020202020204" pitchFamily="34" charset="0"/>
                      </a:endParaRPr>
                    </a:p>
                  </a:txBody>
                  <a:tcPr marL="17907" marR="17907" marT="17907" marB="17907" anchor="ctr">
                    <a:lnL w="32385" cap="flat" cmpd="dbl" algn="ctr">
                      <a:solidFill>
                        <a:srgbClr val="000000"/>
                      </a:solidFill>
                      <a:prstDash val="solid"/>
                      <a:round/>
                      <a:headEnd type="none" w="med" len="med"/>
                      <a:tailEnd type="none" w="med" len="med"/>
                    </a:lnL>
                    <a:lnR w="32385" cap="flat" cmpd="dbl" algn="ctr">
                      <a:solidFill>
                        <a:srgbClr val="000000"/>
                      </a:solidFill>
                      <a:prstDash val="solid"/>
                      <a:round/>
                      <a:headEnd type="none" w="med" len="med"/>
                      <a:tailEnd type="none" w="med" len="med"/>
                    </a:lnR>
                    <a:lnT w="32385" cap="flat" cmpd="dbl" algn="ctr">
                      <a:solidFill>
                        <a:srgbClr val="000000"/>
                      </a:solidFill>
                      <a:prstDash val="solid"/>
                      <a:round/>
                      <a:headEnd type="none" w="med" len="med"/>
                      <a:tailEnd type="none" w="med" len="med"/>
                    </a:lnT>
                    <a:lnB w="32385" cap="flat" cmpd="dbl" algn="ctr">
                      <a:solidFill>
                        <a:srgbClr val="000000"/>
                      </a:solidFill>
                      <a:prstDash val="solid"/>
                      <a:round/>
                      <a:headEnd type="none" w="med" len="med"/>
                      <a:tailEnd type="none" w="med" len="med"/>
                    </a:lnB>
                    <a:solidFill>
                      <a:srgbClr val="D6D6D6"/>
                    </a:solidFill>
                  </a:tcPr>
                </a:tc>
                <a:extLst>
                  <a:ext uri="{0D108BD9-81ED-4DB2-BD59-A6C34878D82A}">
                    <a16:rowId xmlns:a16="http://schemas.microsoft.com/office/drawing/2014/main" val="2878145328"/>
                  </a:ext>
                </a:extLst>
              </a:tr>
            </a:tbl>
          </a:graphicData>
        </a:graphic>
      </p:graphicFrame>
      <p:sp>
        <p:nvSpPr>
          <p:cNvPr id="12" name="슬라이드 번호 개체 틀 11">
            <a:extLst>
              <a:ext uri="{FF2B5EF4-FFF2-40B4-BE49-F238E27FC236}">
                <a16:creationId xmlns:a16="http://schemas.microsoft.com/office/drawing/2014/main" id="{A0BFDB18-C089-FE00-AAFE-3A27EBF3B63C}"/>
              </a:ext>
            </a:extLst>
          </p:cNvPr>
          <p:cNvSpPr>
            <a:spLocks noGrp="1"/>
          </p:cNvSpPr>
          <p:nvPr>
            <p:ph type="sldNum" sz="quarter" idx="12"/>
          </p:nvPr>
        </p:nvSpPr>
        <p:spPr/>
        <p:txBody>
          <a:bodyPr/>
          <a:lstStyle/>
          <a:p>
            <a:fld id="{CAC0D838-6DC9-4D70-9791-D29BA40A70FD}" type="slidenum">
              <a:rPr lang="ko-KR" altLang="en-US" smtClean="0"/>
              <a:pPr/>
              <a:t>8</a:t>
            </a:fld>
            <a:endParaRPr lang="ko-KR" altLang="en-US"/>
          </a:p>
        </p:txBody>
      </p:sp>
    </p:spTree>
    <p:extLst>
      <p:ext uri="{BB962C8B-B14F-4D97-AF65-F5344CB8AC3E}">
        <p14:creationId xmlns:p14="http://schemas.microsoft.com/office/powerpoint/2010/main" val="34424474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230A9F-18BB-3307-1AF9-2ABD25A0C7D7}"/>
            </a:ext>
          </a:extLst>
        </p:cNvPr>
        <p:cNvGrpSpPr/>
        <p:nvPr/>
      </p:nvGrpSpPr>
      <p:grpSpPr>
        <a:xfrm>
          <a:off x="0" y="0"/>
          <a:ext cx="0" cy="0"/>
          <a:chOff x="0" y="0"/>
          <a:chExt cx="0" cy="0"/>
        </a:xfrm>
      </p:grpSpPr>
      <p:sp>
        <p:nvSpPr>
          <p:cNvPr id="2" name="제목 1">
            <a:extLst>
              <a:ext uri="{FF2B5EF4-FFF2-40B4-BE49-F238E27FC236}">
                <a16:creationId xmlns:a16="http://schemas.microsoft.com/office/drawing/2014/main" id="{D54FB900-DA56-9C58-146E-F355FABD20C1}"/>
              </a:ext>
            </a:extLst>
          </p:cNvPr>
          <p:cNvSpPr>
            <a:spLocks noGrp="1"/>
          </p:cNvSpPr>
          <p:nvPr>
            <p:ph type="title"/>
          </p:nvPr>
        </p:nvSpPr>
        <p:spPr/>
        <p:txBody>
          <a:bodyPr/>
          <a:lstStyle/>
          <a:p>
            <a:endParaRPr lang="ko-KR" altLang="en-US" dirty="0"/>
          </a:p>
        </p:txBody>
      </p:sp>
      <p:graphicFrame>
        <p:nvGraphicFramePr>
          <p:cNvPr id="4" name="표 3">
            <a:extLst>
              <a:ext uri="{FF2B5EF4-FFF2-40B4-BE49-F238E27FC236}">
                <a16:creationId xmlns:a16="http://schemas.microsoft.com/office/drawing/2014/main" id="{444F56BD-53EB-E8EF-F570-C35C7D724BEB}"/>
              </a:ext>
            </a:extLst>
          </p:cNvPr>
          <p:cNvGraphicFramePr>
            <a:graphicFrameLocks noGrp="1"/>
          </p:cNvGraphicFramePr>
          <p:nvPr>
            <p:extLst>
              <p:ext uri="{D42A27DB-BD31-4B8C-83A1-F6EECF244321}">
                <p14:modId xmlns:p14="http://schemas.microsoft.com/office/powerpoint/2010/main" val="3069131711"/>
              </p:ext>
            </p:extLst>
          </p:nvPr>
        </p:nvGraphicFramePr>
        <p:xfrm>
          <a:off x="305681" y="1234331"/>
          <a:ext cx="11618095" cy="5170787"/>
        </p:xfrm>
        <a:graphic>
          <a:graphicData uri="http://schemas.openxmlformats.org/drawingml/2006/table">
            <a:tbl>
              <a:tblPr/>
              <a:tblGrid>
                <a:gridCol w="2455890">
                  <a:extLst>
                    <a:ext uri="{9D8B030D-6E8A-4147-A177-3AD203B41FA5}">
                      <a16:colId xmlns:a16="http://schemas.microsoft.com/office/drawing/2014/main" val="3341846920"/>
                    </a:ext>
                  </a:extLst>
                </a:gridCol>
                <a:gridCol w="9162205">
                  <a:extLst>
                    <a:ext uri="{9D8B030D-6E8A-4147-A177-3AD203B41FA5}">
                      <a16:colId xmlns:a16="http://schemas.microsoft.com/office/drawing/2014/main" val="1441649181"/>
                    </a:ext>
                  </a:extLst>
                </a:gridCol>
              </a:tblGrid>
              <a:tr h="428483">
                <a:tc gridSpan="2">
                  <a:txBody>
                    <a:bodyPr/>
                    <a:lstStyle/>
                    <a:p>
                      <a:pPr marL="414020" marR="0" indent="-187960" algn="just" fontAlgn="base" latinLnBrk="1">
                        <a:lnSpc>
                          <a:spcPct val="100000"/>
                        </a:lnSpc>
                        <a:spcBef>
                          <a:spcPts val="0"/>
                        </a:spcBef>
                        <a:spcAft>
                          <a:spcPts val="0"/>
                        </a:spcAft>
                      </a:pPr>
                      <a:r>
                        <a:rPr lang="en-GB" altLang="ko-KR" sz="1400" b="1" kern="0" spc="-30" dirty="0" smtClean="0">
                          <a:solidFill>
                            <a:srgbClr val="000000"/>
                          </a:solidFill>
                          <a:effectLst/>
                          <a:latin typeface="Arial" panose="020B0604020202020204" pitchFamily="34" charset="0"/>
                          <a:ea typeface="+mn-ea"/>
                          <a:cs typeface="Arial" panose="020B0604020202020204" pitchFamily="34" charset="0"/>
                        </a:rPr>
                        <a:t>Portfolio</a:t>
                      </a:r>
                      <a:r>
                        <a:rPr lang="en-GB" altLang="ko-KR" sz="1400" b="1" kern="0" spc="-30" dirty="0" smtClean="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r>
                        <a:rPr lang="ko-KR" altLang="en-US" sz="1400" b="1" kern="0" spc="-30" dirty="0" smtClean="0">
                          <a:solidFill>
                            <a:srgbClr val="000000"/>
                          </a:solidFill>
                          <a:effectLst/>
                          <a:latin typeface="맑은 고딕" panose="020B0503020000020004" pitchFamily="50" charset="-127"/>
                          <a:ea typeface="+mn-ea"/>
                        </a:rPr>
                        <a:t>②</a:t>
                      </a:r>
                      <a:endParaRPr lang="ko-KR" altLang="en-US"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endParaRPr>
                    </a:p>
                  </a:txBody>
                  <a:tcPr marL="16335" marR="16335" marT="16335" marB="16335"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DFE6F7"/>
                    </a:solidFill>
                  </a:tcPr>
                </a:tc>
                <a:tc hMerge="1">
                  <a:txBody>
                    <a:bodyPr/>
                    <a:lstStyle/>
                    <a:p>
                      <a:pPr latinLnBrk="1"/>
                      <a:endParaRPr lang="ko-KR" altLang="en-US"/>
                    </a:p>
                  </a:txBody>
                  <a:tcPr/>
                </a:tc>
                <a:extLst>
                  <a:ext uri="{0D108BD9-81ED-4DB2-BD59-A6C34878D82A}">
                    <a16:rowId xmlns:a16="http://schemas.microsoft.com/office/drawing/2014/main" val="1731098660"/>
                  </a:ext>
                </a:extLst>
              </a:tr>
              <a:tr h="578296">
                <a:tc>
                  <a:txBody>
                    <a:bodyPr/>
                    <a:lstStyle/>
                    <a:p>
                      <a:pPr marL="414020" marR="0" indent="-187960" algn="l" fontAlgn="base" latinLnBrk="0">
                        <a:lnSpc>
                          <a:spcPct val="10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Link (URL)</a:t>
                      </a:r>
                      <a:endParaRPr 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tx1"/>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370840" marR="0" indent="-185420" algn="just" defTabSz="914400" rtl="0" eaLnBrk="1" fontAlgn="base" latinLnBrk="1" hangingPunct="1">
                        <a:lnSpc>
                          <a:spcPct val="100000"/>
                        </a:lnSpc>
                        <a:spcBef>
                          <a:spcPts val="0"/>
                        </a:spcBef>
                        <a:spcAft>
                          <a:spcPts val="0"/>
                        </a:spcAft>
                        <a:buClrTx/>
                        <a:buSzTx/>
                        <a:buFontTx/>
                        <a:buNone/>
                        <a:tabLst/>
                        <a:defRPr/>
                      </a:pPr>
                      <a:r>
                        <a:rPr lang="en-GB" altLang="ko-KR" sz="1400" kern="0" spc="-30" dirty="0">
                          <a:solidFill>
                            <a:srgbClr val="0000FF"/>
                          </a:solidFill>
                          <a:effectLst/>
                          <a:latin typeface="Arial" panose="020B0604020202020204" pitchFamily="34" charset="0"/>
                          <a:ea typeface="맑은 고딕" panose="020B0503020000020004" pitchFamily="50" charset="-127"/>
                          <a:cs typeface="Arial" panose="020B0604020202020204" pitchFamily="34" charset="0"/>
                        </a:rPr>
                        <a:t>☞ If there is an online link (URL) related to the record above, please provide the address. (Hyperlink required</a:t>
                      </a:r>
                      <a:r>
                        <a:rPr lang="en-GB" altLang="ko-KR" sz="1400" kern="0" spc="0" dirty="0">
                          <a:solidFill>
                            <a:srgbClr val="000000"/>
                          </a:solidFill>
                          <a:effectLst/>
                          <a:latin typeface="Arial" panose="020B0604020202020204" pitchFamily="34" charset="0"/>
                          <a:cs typeface="Arial" panose="020B0604020202020204" pitchFamily="34" charset="0"/>
                        </a:rPr>
                        <a:t>)</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405634435"/>
                  </a:ext>
                </a:extLst>
              </a:tr>
              <a:tr h="4164008">
                <a:tc>
                  <a:txBody>
                    <a:bodyPr/>
                    <a:lstStyle/>
                    <a:p>
                      <a:pPr marL="414020" marR="0" indent="-187960" algn="l" fontAlgn="base" latinLnBrk="0">
                        <a:lnSpc>
                          <a:spcPct val="10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Supporting Images</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tx1"/>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F2F2F2"/>
                    </a:solidFill>
                  </a:tcPr>
                </a:tc>
                <a:tc>
                  <a:txBody>
                    <a:bodyPr/>
                    <a:lstStyle/>
                    <a:p>
                      <a:pPr marL="370840" marR="0" indent="-185420" algn="just" fontAlgn="base" latinLnBrk="1">
                        <a:lnSpc>
                          <a:spcPct val="100000"/>
                        </a:lnSpc>
                        <a:spcBef>
                          <a:spcPts val="0"/>
                        </a:spcBef>
                        <a:spcAft>
                          <a:spcPts val="0"/>
                        </a:spcAft>
                      </a:pPr>
                      <a:r>
                        <a:rPr lang="en-GB" altLang="ko-KR" sz="1400" kern="0" spc="-30" dirty="0">
                          <a:solidFill>
                            <a:srgbClr val="0000FF"/>
                          </a:solidFill>
                          <a:effectLst/>
                          <a:latin typeface="Arial" panose="020B0604020202020204" pitchFamily="34" charset="0"/>
                          <a:ea typeface="맑은 고딕" panose="020B0503020000020004" pitchFamily="50" charset="-127"/>
                          <a:cs typeface="Arial" panose="020B0604020202020204" pitchFamily="34" charset="0"/>
                        </a:rPr>
                        <a:t>☞ Please attach images that can verify your activity record.</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43948313"/>
                  </a:ext>
                </a:extLst>
              </a:tr>
            </a:tbl>
          </a:graphicData>
        </a:graphic>
      </p:graphicFrame>
      <p:sp>
        <p:nvSpPr>
          <p:cNvPr id="3" name="슬라이드 번호 개체 틀 2">
            <a:extLst>
              <a:ext uri="{FF2B5EF4-FFF2-40B4-BE49-F238E27FC236}">
                <a16:creationId xmlns:a16="http://schemas.microsoft.com/office/drawing/2014/main" id="{80BB847E-4655-662A-DE39-05136E6317FD}"/>
              </a:ext>
            </a:extLst>
          </p:cNvPr>
          <p:cNvSpPr>
            <a:spLocks noGrp="1"/>
          </p:cNvSpPr>
          <p:nvPr>
            <p:ph type="sldNum" sz="quarter" idx="12"/>
          </p:nvPr>
        </p:nvSpPr>
        <p:spPr/>
        <p:txBody>
          <a:bodyPr/>
          <a:lstStyle/>
          <a:p>
            <a:fld id="{CAC0D838-6DC9-4D70-9791-D29BA40A70FD}" type="slidenum">
              <a:rPr lang="ko-KR" altLang="en-US" smtClean="0"/>
              <a:pPr/>
              <a:t>9</a:t>
            </a:fld>
            <a:endParaRPr lang="ko-KR" altLang="en-US"/>
          </a:p>
        </p:txBody>
      </p:sp>
      <p:sp>
        <p:nvSpPr>
          <p:cNvPr id="6" name="직사각형 5">
            <a:extLst>
              <a:ext uri="{FF2B5EF4-FFF2-40B4-BE49-F238E27FC236}">
                <a16:creationId xmlns:a16="http://schemas.microsoft.com/office/drawing/2014/main" id="{151A8E81-36E5-C7DB-1336-082ED0631A2A}"/>
              </a:ext>
            </a:extLst>
          </p:cNvPr>
          <p:cNvSpPr/>
          <p:nvPr/>
        </p:nvSpPr>
        <p:spPr>
          <a:xfrm>
            <a:off x="169069" y="693554"/>
            <a:ext cx="2781531" cy="486287"/>
          </a:xfrm>
          <a:prstGeom prst="rect">
            <a:avLst/>
          </a:prstGeom>
        </p:spPr>
        <p:txBody>
          <a:bodyPr wrap="none">
            <a:spAutoFit/>
          </a:bodyPr>
          <a:lstStyle/>
          <a:p>
            <a:pPr lvl="0" fontAlgn="base" latinLnBrk="0">
              <a:lnSpc>
                <a:spcPct val="160000"/>
              </a:lnSpc>
            </a:pPr>
            <a:r>
              <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 </a:t>
            </a:r>
            <a:r>
              <a:rPr lang="en-GB" altLang="ko-KR" sz="1600" b="1" kern="0" spc="-50" dirty="0" smtClean="0">
                <a:solidFill>
                  <a:srgbClr val="000000"/>
                </a:solidFill>
                <a:latin typeface="Arial" panose="020B0604020202020204" pitchFamily="34" charset="0"/>
                <a:ea typeface="HY헤드라인M" panose="02030600000101010101" pitchFamily="18" charset="-127"/>
                <a:cs typeface="Arial" panose="020B0604020202020204" pitchFamily="34" charset="0"/>
              </a:rPr>
              <a:t>Artistic Career </a:t>
            </a:r>
            <a:r>
              <a:rPr lang="en-GB" altLang="ko-KR"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&amp; Portfolio</a:t>
            </a:r>
            <a:endPar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endParaRPr>
          </a:p>
        </p:txBody>
      </p:sp>
    </p:spTree>
    <p:extLst>
      <p:ext uri="{BB962C8B-B14F-4D97-AF65-F5344CB8AC3E}">
        <p14:creationId xmlns:p14="http://schemas.microsoft.com/office/powerpoint/2010/main" val="6527891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2EF63-C112-2CA8-B244-6554A3172EC8}"/>
            </a:ext>
          </a:extLst>
        </p:cNvPr>
        <p:cNvGrpSpPr/>
        <p:nvPr/>
      </p:nvGrpSpPr>
      <p:grpSpPr>
        <a:xfrm>
          <a:off x="0" y="0"/>
          <a:ext cx="0" cy="0"/>
          <a:chOff x="0" y="0"/>
          <a:chExt cx="0" cy="0"/>
        </a:xfrm>
      </p:grpSpPr>
      <p:sp>
        <p:nvSpPr>
          <p:cNvPr id="2" name="제목 1">
            <a:extLst>
              <a:ext uri="{FF2B5EF4-FFF2-40B4-BE49-F238E27FC236}">
                <a16:creationId xmlns:a16="http://schemas.microsoft.com/office/drawing/2014/main" id="{21B92F60-18B1-2ACC-42D4-01CDFFC2E3BB}"/>
              </a:ext>
            </a:extLst>
          </p:cNvPr>
          <p:cNvSpPr>
            <a:spLocks noGrp="1"/>
          </p:cNvSpPr>
          <p:nvPr>
            <p:ph type="title"/>
          </p:nvPr>
        </p:nvSpPr>
        <p:spPr/>
        <p:txBody>
          <a:bodyPr/>
          <a:lstStyle/>
          <a:p>
            <a:endParaRPr lang="ko-KR" altLang="en-US" dirty="0"/>
          </a:p>
        </p:txBody>
      </p:sp>
      <p:graphicFrame>
        <p:nvGraphicFramePr>
          <p:cNvPr id="4" name="표 3">
            <a:extLst>
              <a:ext uri="{FF2B5EF4-FFF2-40B4-BE49-F238E27FC236}">
                <a16:creationId xmlns:a16="http://schemas.microsoft.com/office/drawing/2014/main" id="{ED24ABBC-AFDD-3A15-90A4-72C4A5835CA7}"/>
              </a:ext>
            </a:extLst>
          </p:cNvPr>
          <p:cNvGraphicFramePr>
            <a:graphicFrameLocks noGrp="1"/>
          </p:cNvGraphicFramePr>
          <p:nvPr>
            <p:extLst>
              <p:ext uri="{D42A27DB-BD31-4B8C-83A1-F6EECF244321}">
                <p14:modId xmlns:p14="http://schemas.microsoft.com/office/powerpoint/2010/main" val="3775653117"/>
              </p:ext>
            </p:extLst>
          </p:nvPr>
        </p:nvGraphicFramePr>
        <p:xfrm>
          <a:off x="305681" y="1874362"/>
          <a:ext cx="11618095" cy="4530756"/>
        </p:xfrm>
        <a:graphic>
          <a:graphicData uri="http://schemas.openxmlformats.org/drawingml/2006/table">
            <a:tbl>
              <a:tblPr/>
              <a:tblGrid>
                <a:gridCol w="2455890">
                  <a:extLst>
                    <a:ext uri="{9D8B030D-6E8A-4147-A177-3AD203B41FA5}">
                      <a16:colId xmlns:a16="http://schemas.microsoft.com/office/drawing/2014/main" val="3341846920"/>
                    </a:ext>
                  </a:extLst>
                </a:gridCol>
                <a:gridCol w="3352358">
                  <a:extLst>
                    <a:ext uri="{9D8B030D-6E8A-4147-A177-3AD203B41FA5}">
                      <a16:colId xmlns:a16="http://schemas.microsoft.com/office/drawing/2014/main" val="1441649181"/>
                    </a:ext>
                  </a:extLst>
                </a:gridCol>
                <a:gridCol w="2456330">
                  <a:extLst>
                    <a:ext uri="{9D8B030D-6E8A-4147-A177-3AD203B41FA5}">
                      <a16:colId xmlns:a16="http://schemas.microsoft.com/office/drawing/2014/main" val="2321489818"/>
                    </a:ext>
                  </a:extLst>
                </a:gridCol>
                <a:gridCol w="3353517">
                  <a:extLst>
                    <a:ext uri="{9D8B030D-6E8A-4147-A177-3AD203B41FA5}">
                      <a16:colId xmlns:a16="http://schemas.microsoft.com/office/drawing/2014/main" val="263574426"/>
                    </a:ext>
                  </a:extLst>
                </a:gridCol>
              </a:tblGrid>
              <a:tr h="493620">
                <a:tc gridSpan="4">
                  <a:txBody>
                    <a:bodyPr/>
                    <a:lstStyle/>
                    <a:p>
                      <a:pPr marL="414020" marR="0" indent="-187960" algn="just" defTabSz="914400" rtl="0" eaLnBrk="1" fontAlgn="base" latinLnBrk="1" hangingPunct="1">
                        <a:lnSpc>
                          <a:spcPct val="130000"/>
                        </a:lnSpc>
                        <a:spcBef>
                          <a:spcPts val="0"/>
                        </a:spcBef>
                        <a:spcAft>
                          <a:spcPts val="0"/>
                        </a:spcAft>
                        <a:buClrTx/>
                        <a:buSzTx/>
                        <a:buFontTx/>
                        <a:buNone/>
                        <a:tabLst/>
                        <a:defRPr/>
                      </a:pPr>
                      <a:r>
                        <a:rPr lang="en-GB" altLang="ko-KR" sz="1400" b="1" kern="0" spc="-50" dirty="0" smtClean="0">
                          <a:solidFill>
                            <a:srgbClr val="000000"/>
                          </a:solidFill>
                          <a:latin typeface="Arial" panose="020B0604020202020204" pitchFamily="34" charset="0"/>
                          <a:ea typeface="HY헤드라인M" panose="02030600000101010101" pitchFamily="18" charset="-127"/>
                          <a:cs typeface="Arial" panose="020B0604020202020204" pitchFamily="34" charset="0"/>
                        </a:rPr>
                        <a:t>Artistic Career</a:t>
                      </a:r>
                      <a:r>
                        <a:rPr lang="en-GB" altLang="ko-KR" sz="1400" b="1" kern="0" spc="-30" dirty="0" smtClean="0">
                          <a:solidFill>
                            <a:srgbClr val="000000"/>
                          </a:solidFill>
                          <a:effectLst/>
                          <a:latin typeface="Arial" panose="020B0604020202020204" pitchFamily="34" charset="0"/>
                          <a:ea typeface="+mn-ea"/>
                          <a:cs typeface="Arial" panose="020B0604020202020204" pitchFamily="34" charset="0"/>
                        </a:rPr>
                        <a:t> </a:t>
                      </a:r>
                      <a:r>
                        <a:rPr lang="ko-KR" altLang="en-US" sz="1400" b="1" kern="0" spc="-30" dirty="0" smtClean="0">
                          <a:solidFill>
                            <a:srgbClr val="000000"/>
                          </a:solidFill>
                          <a:effectLst/>
                          <a:latin typeface="맑은 고딕" panose="020B0503020000020004" pitchFamily="50" charset="-127"/>
                          <a:ea typeface="+mn-ea"/>
                        </a:rPr>
                        <a:t>③</a:t>
                      </a:r>
                      <a:endParaRPr lang="ko-KR" altLang="en-US"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19050"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DFE6F7"/>
                    </a:solidFill>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extLst>
                  <a:ext uri="{0D108BD9-81ED-4DB2-BD59-A6C34878D82A}">
                    <a16:rowId xmlns:a16="http://schemas.microsoft.com/office/drawing/2014/main" val="2934496686"/>
                  </a:ext>
                </a:extLst>
              </a:tr>
              <a:tr h="767581">
                <a:tc>
                  <a:txBody>
                    <a:bodyPr/>
                    <a:lstStyle/>
                    <a:p>
                      <a:pPr marL="414020" marR="0" indent="-187960" algn="l" defTabSz="914400" rtl="0" eaLnBrk="1" fontAlgn="base" latinLnBrk="0" hangingPunct="1">
                        <a:lnSpc>
                          <a:spcPct val="160000"/>
                        </a:lnSpc>
                        <a:spcBef>
                          <a:spcPts val="0"/>
                        </a:spcBef>
                        <a:spcAft>
                          <a:spcPts val="0"/>
                        </a:spcAft>
                        <a:buClrTx/>
                        <a:buSzTx/>
                        <a:buFontTx/>
                        <a:buNone/>
                        <a:tabLst/>
                        <a:defRPr/>
                      </a:pPr>
                      <a:r>
                        <a:rPr lang="en-GB" altLang="ko-KR" sz="1400" b="1" kern="0" spc="0" dirty="0">
                          <a:solidFill>
                            <a:srgbClr val="000000"/>
                          </a:solidFill>
                          <a:effectLst/>
                          <a:latin typeface="Arial" panose="020B0604020202020204" pitchFamily="34" charset="0"/>
                          <a:cs typeface="Arial" panose="020B0604020202020204" pitchFamily="34" charset="0"/>
                        </a:rPr>
                        <a:t>Category</a:t>
                      </a:r>
                      <a:endParaRPr lang="ko-KR" altLang="en-US" sz="1400" b="1"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414020" marR="0" indent="-187960" algn="l" defTabSz="914400" rtl="0" eaLnBrk="1" fontAlgn="base" latinLnBrk="0" hangingPunct="1">
                        <a:lnSpc>
                          <a:spcPct val="160000"/>
                        </a:lnSpc>
                        <a:spcBef>
                          <a:spcPts val="0"/>
                        </a:spcBef>
                        <a:spcAft>
                          <a:spcPts val="0"/>
                        </a:spcAft>
                        <a:buClrTx/>
                        <a:buSzTx/>
                        <a:buFontTx/>
                        <a:buNone/>
                        <a:tabLst/>
                        <a:defRPr/>
                      </a:pPr>
                      <a:r>
                        <a:rPr lang="en-US" altLang="ko-KR" sz="1400" kern="0" spc="0" dirty="0">
                          <a:solidFill>
                            <a:srgbClr val="0000FF"/>
                          </a:solidFill>
                          <a:effectLst/>
                          <a:latin typeface="Arial" panose="020B0604020202020204" pitchFamily="34" charset="0"/>
                          <a:cs typeface="Arial" panose="020B0604020202020204" pitchFamily="34" charset="0"/>
                        </a:rPr>
                        <a:t>(e.g.) </a:t>
                      </a:r>
                      <a:r>
                        <a:rPr lang="en-GB" altLang="ko-KR" sz="1400" kern="0" spc="0" dirty="0">
                          <a:solidFill>
                            <a:srgbClr val="0000FF"/>
                          </a:solidFill>
                          <a:effectLst/>
                          <a:latin typeface="Arial" panose="020B0604020202020204" pitchFamily="34" charset="0"/>
                          <a:cs typeface="Arial" panose="020B0604020202020204" pitchFamily="34" charset="0"/>
                        </a:rPr>
                        <a:t>Exhibition / Performance / Publication</a:t>
                      </a:r>
                      <a:endParaRPr lang="ko-KR" altLang="en-US" sz="1400" kern="0" spc="0" dirty="0">
                        <a:solidFill>
                          <a:srgbClr val="0000FF"/>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tc>
                  <a:txBody>
                    <a:bodyPr/>
                    <a:lstStyle/>
                    <a:p>
                      <a:pPr marL="414020" marR="0" indent="-187960" algn="l" fontAlgn="base" latinLnBrk="0">
                        <a:lnSpc>
                          <a:spcPct val="16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Work (Project) Title</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414020" marR="0" indent="-187960" algn="just" fontAlgn="base" latinLnBrk="1">
                        <a:lnSpc>
                          <a:spcPct val="160000"/>
                        </a:lnSpc>
                        <a:spcBef>
                          <a:spcPts val="0"/>
                        </a:spcBef>
                        <a:spcAft>
                          <a:spcPts val="0"/>
                        </a:spcAft>
                      </a:pPr>
                      <a:endParaRPr lang="ko-KR" altLang="en-US" sz="1400" b="1" kern="0" spc="-3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3175543945"/>
                  </a:ext>
                </a:extLst>
              </a:tr>
              <a:tr h="493620">
                <a:tc>
                  <a:txBody>
                    <a:bodyPr/>
                    <a:lstStyle/>
                    <a:p>
                      <a:pPr marL="414020" marR="0" indent="-187960" algn="l" fontAlgn="base" latinLnBrk="0">
                        <a:lnSpc>
                          <a:spcPct val="16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Date of Release</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414020" marR="0" indent="-187960" algn="l" fontAlgn="base" latinLnBrk="0">
                        <a:lnSpc>
                          <a:spcPct val="160000"/>
                        </a:lnSpc>
                        <a:spcBef>
                          <a:spcPts val="0"/>
                        </a:spcBef>
                        <a:spcAft>
                          <a:spcPts val="0"/>
                        </a:spcAft>
                      </a:pPr>
                      <a:r>
                        <a:rPr lang="en-US" altLang="ko-KR" sz="1400" kern="0" spc="-30" dirty="0" smtClean="0">
                          <a:solidFill>
                            <a:srgbClr val="0000FF"/>
                          </a:solidFill>
                          <a:effectLst/>
                          <a:latin typeface="Arial" panose="020B0604020202020204" pitchFamily="34" charset="0"/>
                          <a:ea typeface="+mn-ea"/>
                          <a:cs typeface="Arial" panose="020B0604020202020204" pitchFamily="34" charset="0"/>
                        </a:rPr>
                        <a:t>Day/Month/Year</a:t>
                      </a: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tc>
                  <a:txBody>
                    <a:bodyPr/>
                    <a:lstStyle/>
                    <a:p>
                      <a:pPr marL="414020" marR="0" indent="-187960" algn="l" fontAlgn="base" latinLnBrk="0">
                        <a:lnSpc>
                          <a:spcPct val="16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Venue and Media</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414020" marR="0" indent="-187960" algn="just" fontAlgn="base" latinLnBrk="1">
                        <a:lnSpc>
                          <a:spcPct val="160000"/>
                        </a:lnSpc>
                        <a:spcBef>
                          <a:spcPts val="0"/>
                        </a:spcBef>
                        <a:spcAft>
                          <a:spcPts val="0"/>
                        </a:spcAft>
                      </a:pPr>
                      <a:endParaRPr lang="ko-KR" altLang="en-US" sz="1400" kern="0" spc="-3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3117018747"/>
                  </a:ext>
                </a:extLst>
              </a:tr>
              <a:tr h="493620">
                <a:tc>
                  <a:txBody>
                    <a:bodyPr/>
                    <a:lstStyle/>
                    <a:p>
                      <a:pPr marL="414020" marR="0" indent="-187960" algn="l" fontAlgn="base" latinLnBrk="0">
                        <a:lnSpc>
                          <a:spcPct val="16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Host / Organizer</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gridSpan="3">
                  <a:txBody>
                    <a:bodyPr/>
                    <a:lstStyle/>
                    <a:p>
                      <a:pPr marL="414020" marR="0" indent="-187960" algn="l" fontAlgn="base" latinLnBrk="1">
                        <a:lnSpc>
                          <a:spcPct val="160000"/>
                        </a:lnSpc>
                        <a:spcBef>
                          <a:spcPts val="0"/>
                        </a:spcBef>
                        <a:spcAft>
                          <a:spcPts val="0"/>
                        </a:spcAft>
                      </a:pPr>
                      <a:endParaRPr lang="ko-KR" altLang="en-US" sz="1400" kern="0" spc="-3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tc hMerge="1">
                  <a:txBody>
                    <a:bodyPr/>
                    <a:lstStyle/>
                    <a:p>
                      <a:pPr latinLnBrk="1"/>
                      <a:endParaRPr lang="ko-KR" altLang="en-US"/>
                    </a:p>
                  </a:txBody>
                  <a:tcPr/>
                </a:tc>
                <a:tc hMerge="1">
                  <a:txBody>
                    <a:bodyPr/>
                    <a:lstStyle/>
                    <a:p>
                      <a:pPr latinLnBrk="1"/>
                      <a:endParaRPr lang="ko-KR" altLang="en-US"/>
                    </a:p>
                  </a:txBody>
                  <a:tcPr/>
                </a:tc>
                <a:extLst>
                  <a:ext uri="{0D108BD9-81ED-4DB2-BD59-A6C34878D82A}">
                    <a16:rowId xmlns:a16="http://schemas.microsoft.com/office/drawing/2014/main" val="2087077651"/>
                  </a:ext>
                </a:extLst>
              </a:tr>
              <a:tr h="2282315">
                <a:tc>
                  <a:txBody>
                    <a:bodyPr/>
                    <a:lstStyle/>
                    <a:p>
                      <a:pPr marL="414020" marR="0" indent="-187960" algn="l" fontAlgn="base" latinLnBrk="0">
                        <a:lnSpc>
                          <a:spcPct val="130000"/>
                        </a:lnSpc>
                        <a:spcBef>
                          <a:spcPts val="0"/>
                        </a:spcBef>
                        <a:spcAft>
                          <a:spcPts val="0"/>
                        </a:spcAft>
                      </a:pPr>
                      <a:r>
                        <a:rPr lang="en-GB" altLang="ko-KR" sz="1400" b="1" kern="0" spc="-30" dirty="0">
                          <a:solidFill>
                            <a:schemeClr val="tx1"/>
                          </a:solidFill>
                          <a:effectLst/>
                          <a:latin typeface="Arial" panose="020B0604020202020204" pitchFamily="34" charset="0"/>
                          <a:ea typeface="맑은 고딕" panose="020B0503020000020004" pitchFamily="50" charset="-127"/>
                          <a:cs typeface="Arial" panose="020B0604020202020204" pitchFamily="34" charset="0"/>
                        </a:rPr>
                        <a:t>Work (Project) </a:t>
                      </a:r>
                    </a:p>
                    <a:p>
                      <a:pPr marL="414020" marR="0" indent="-187960" algn="l" fontAlgn="base" latinLnBrk="0">
                        <a:lnSpc>
                          <a:spcPct val="130000"/>
                        </a:lnSpc>
                        <a:spcBef>
                          <a:spcPts val="0"/>
                        </a:spcBef>
                        <a:spcAft>
                          <a:spcPts val="0"/>
                        </a:spcAft>
                      </a:pPr>
                      <a:r>
                        <a:rPr lang="en-GB" altLang="ko-KR" sz="1400" b="1" kern="0" spc="-30" dirty="0">
                          <a:solidFill>
                            <a:schemeClr val="tx1"/>
                          </a:solidFill>
                          <a:effectLst/>
                          <a:latin typeface="Arial" panose="020B0604020202020204" pitchFamily="34" charset="0"/>
                          <a:ea typeface="맑은 고딕" panose="020B0503020000020004" pitchFamily="50" charset="-127"/>
                          <a:cs typeface="Arial" panose="020B0604020202020204" pitchFamily="34" charset="0"/>
                        </a:rPr>
                        <a:t>Description</a:t>
                      </a:r>
                      <a:endParaRPr lang="ko-KR" altLang="en-US" sz="1400" kern="0" spc="0" dirty="0">
                        <a:solidFill>
                          <a:schemeClr val="tx1"/>
                        </a:solidFill>
                        <a:effectLst/>
                        <a:latin typeface="Arial" panose="020B0604020202020204" pitchFamily="34" charset="0"/>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19050" cap="flat" cmpd="sng" algn="ctr">
                      <a:solidFill>
                        <a:schemeClr val="bg1">
                          <a:lumMod val="50000"/>
                        </a:schemeClr>
                      </a:solidFill>
                      <a:prstDash val="solid"/>
                      <a:round/>
                      <a:headEnd type="none" w="med" len="med"/>
                      <a:tailEnd type="none" w="med" len="med"/>
                    </a:lnB>
                    <a:solidFill>
                      <a:srgbClr val="F2F2F2"/>
                    </a:solidFill>
                  </a:tcPr>
                </a:tc>
                <a:tc gridSpan="3">
                  <a:txBody>
                    <a:bodyPr/>
                    <a:lstStyle/>
                    <a:p>
                      <a:pPr marL="287020" marR="0" indent="-287020" algn="l" fontAlgn="base" latinLnBrk="1">
                        <a:lnSpc>
                          <a:spcPct val="160000"/>
                        </a:lnSpc>
                        <a:spcBef>
                          <a:spcPts val="0"/>
                        </a:spcBef>
                        <a:spcAft>
                          <a:spcPts val="0"/>
                        </a:spcAft>
                      </a:pPr>
                      <a:r>
                        <a:rPr lang="ko-KR" altLang="en-US" sz="14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endParaRPr lang="ko-KR" altLang="en-US" sz="1400" kern="0" spc="-90" dirty="0">
                        <a:solidFill>
                          <a:srgbClr val="000000"/>
                        </a:solidFill>
                        <a:effectLst/>
                        <a:latin typeface="Arial" panose="020B0604020202020204" pitchFamily="34" charset="0"/>
                        <a:cs typeface="Arial" panose="020B0604020202020204" pitchFamily="34" charset="0"/>
                      </a:endParaRPr>
                    </a:p>
                    <a:p>
                      <a:pPr marL="0" marR="0" indent="0" algn="l" fontAlgn="base" latinLnBrk="1">
                        <a:lnSpc>
                          <a:spcPct val="160000"/>
                        </a:lnSpc>
                        <a:spcBef>
                          <a:spcPts val="0"/>
                        </a:spcBef>
                        <a:spcAft>
                          <a:spcPts val="0"/>
                        </a:spcAft>
                      </a:pPr>
                      <a:r>
                        <a:rPr lang="en-US" altLang="ko-KR" sz="14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endParaRPr lang="ko-KR" altLang="en-US" sz="1400" kern="0" spc="0" dirty="0">
                        <a:solidFill>
                          <a:srgbClr val="000000"/>
                        </a:solidFill>
                        <a:effectLst/>
                        <a:latin typeface="Arial" panose="020B0604020202020204" pitchFamily="34" charset="0"/>
                        <a:cs typeface="Arial" panose="020B0604020202020204" pitchFamily="34" charset="0"/>
                      </a:endParaRPr>
                    </a:p>
                    <a:p>
                      <a:pPr marL="0" marR="0" indent="0" algn="l" fontAlgn="base" latinLnBrk="1">
                        <a:lnSpc>
                          <a:spcPct val="160000"/>
                        </a:lnSpc>
                        <a:spcBef>
                          <a:spcPts val="0"/>
                        </a:spcBef>
                        <a:spcAft>
                          <a:spcPts val="0"/>
                        </a:spcAft>
                      </a:pPr>
                      <a:r>
                        <a:rPr lang="en-US" altLang="ko-KR" sz="14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lnL w="9525"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19050" cap="flat" cmpd="sng" algn="ctr">
                      <a:solidFill>
                        <a:schemeClr val="bg1">
                          <a:lumMod val="50000"/>
                        </a:schemeClr>
                      </a:solidFill>
                      <a:prstDash val="solid"/>
                      <a:round/>
                      <a:headEnd type="none" w="med" len="med"/>
                      <a:tailEnd type="none" w="med" len="med"/>
                    </a:lnB>
                  </a:tcPr>
                </a:tc>
                <a:tc hMerge="1">
                  <a:txBody>
                    <a:bodyPr/>
                    <a:lstStyle/>
                    <a:p>
                      <a:pPr latinLnBrk="1"/>
                      <a:endParaRPr lang="ko-KR" altLang="en-US"/>
                    </a:p>
                  </a:txBody>
                  <a:tcPr/>
                </a:tc>
                <a:tc hMerge="1">
                  <a:txBody>
                    <a:bodyPr/>
                    <a:lstStyle/>
                    <a:p>
                      <a:pPr latinLnBrk="1"/>
                      <a:endParaRPr lang="ko-KR" altLang="en-US"/>
                    </a:p>
                  </a:txBody>
                  <a:tcPr/>
                </a:tc>
                <a:extLst>
                  <a:ext uri="{0D108BD9-81ED-4DB2-BD59-A6C34878D82A}">
                    <a16:rowId xmlns:a16="http://schemas.microsoft.com/office/drawing/2014/main" val="82072925"/>
                  </a:ext>
                </a:extLst>
              </a:tr>
            </a:tbl>
          </a:graphicData>
        </a:graphic>
      </p:graphicFrame>
      <p:sp>
        <p:nvSpPr>
          <p:cNvPr id="8" name="직사각형 7">
            <a:extLst>
              <a:ext uri="{FF2B5EF4-FFF2-40B4-BE49-F238E27FC236}">
                <a16:creationId xmlns:a16="http://schemas.microsoft.com/office/drawing/2014/main" id="{151A8E81-36E5-C7DB-1336-082ED0631A2A}"/>
              </a:ext>
            </a:extLst>
          </p:cNvPr>
          <p:cNvSpPr/>
          <p:nvPr/>
        </p:nvSpPr>
        <p:spPr>
          <a:xfrm>
            <a:off x="194707" y="1313419"/>
            <a:ext cx="2781531" cy="486287"/>
          </a:xfrm>
          <a:prstGeom prst="rect">
            <a:avLst/>
          </a:prstGeom>
        </p:spPr>
        <p:txBody>
          <a:bodyPr wrap="none">
            <a:spAutoFit/>
          </a:bodyPr>
          <a:lstStyle/>
          <a:p>
            <a:pPr lvl="0" fontAlgn="base" latinLnBrk="0">
              <a:lnSpc>
                <a:spcPct val="160000"/>
              </a:lnSpc>
            </a:pPr>
            <a:r>
              <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 </a:t>
            </a:r>
            <a:r>
              <a:rPr lang="en-GB" altLang="ko-KR" sz="1600" b="1" kern="0" spc="-50" dirty="0" smtClean="0">
                <a:solidFill>
                  <a:srgbClr val="000000"/>
                </a:solidFill>
                <a:latin typeface="Arial" panose="020B0604020202020204" pitchFamily="34" charset="0"/>
                <a:ea typeface="HY헤드라인M" panose="02030600000101010101" pitchFamily="18" charset="-127"/>
                <a:cs typeface="Arial" panose="020B0604020202020204" pitchFamily="34" charset="0"/>
              </a:rPr>
              <a:t>Artistic Career </a:t>
            </a:r>
            <a:r>
              <a:rPr lang="en-GB" altLang="ko-KR"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&amp; Portfolio</a:t>
            </a:r>
            <a:endPar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endParaRPr>
          </a:p>
        </p:txBody>
      </p:sp>
      <p:graphicFrame>
        <p:nvGraphicFramePr>
          <p:cNvPr id="10" name="표 9">
            <a:extLst>
              <a:ext uri="{FF2B5EF4-FFF2-40B4-BE49-F238E27FC236}">
                <a16:creationId xmlns:a16="http://schemas.microsoft.com/office/drawing/2014/main" id="{235E28C4-C9D7-94AC-8C0F-C60B8519E0C1}"/>
              </a:ext>
            </a:extLst>
          </p:cNvPr>
          <p:cNvGraphicFramePr>
            <a:graphicFrameLocks noGrp="1"/>
          </p:cNvGraphicFramePr>
          <p:nvPr>
            <p:extLst>
              <p:ext uri="{D42A27DB-BD31-4B8C-83A1-F6EECF244321}">
                <p14:modId xmlns:p14="http://schemas.microsoft.com/office/powerpoint/2010/main" val="334682332"/>
              </p:ext>
            </p:extLst>
          </p:nvPr>
        </p:nvGraphicFramePr>
        <p:xfrm>
          <a:off x="305680" y="826901"/>
          <a:ext cx="11618095" cy="411861"/>
        </p:xfrm>
        <a:graphic>
          <a:graphicData uri="http://schemas.openxmlformats.org/drawingml/2006/table">
            <a:tbl>
              <a:tblPr/>
              <a:tblGrid>
                <a:gridCol w="11618095">
                  <a:extLst>
                    <a:ext uri="{9D8B030D-6E8A-4147-A177-3AD203B41FA5}">
                      <a16:colId xmlns:a16="http://schemas.microsoft.com/office/drawing/2014/main" val="1901559317"/>
                    </a:ext>
                  </a:extLst>
                </a:gridCol>
              </a:tblGrid>
              <a:tr h="411861">
                <a:tc>
                  <a:txBody>
                    <a:bodyPr/>
                    <a:lstStyle/>
                    <a:p>
                      <a:pPr marL="0" marR="0" lvl="0" indent="0" algn="just" defTabSz="914400" rtl="0" eaLnBrk="1" fontAlgn="base" latinLnBrk="1" hangingPunct="1">
                        <a:lnSpc>
                          <a:spcPct val="100000"/>
                        </a:lnSpc>
                        <a:spcBef>
                          <a:spcPts val="0"/>
                        </a:spcBef>
                        <a:spcAft>
                          <a:spcPts val="0"/>
                        </a:spcAft>
                        <a:buClrTx/>
                        <a:buSzTx/>
                        <a:buFontTx/>
                        <a:buNone/>
                        <a:tabLst/>
                        <a:defRPr/>
                      </a:pPr>
                      <a:r>
                        <a:rPr lang="en-US" altLang="ko-KR" sz="1800" b="1" kern="0" spc="0" dirty="0">
                          <a:solidFill>
                            <a:srgbClr val="000000"/>
                          </a:solidFill>
                          <a:effectLst/>
                          <a:latin typeface="Arial" panose="020B0604020202020204" pitchFamily="34" charset="0"/>
                          <a:ea typeface="HY헤드라인M" panose="02030600000101010101" pitchFamily="18" charset="-127"/>
                          <a:cs typeface="Arial" panose="020B0604020202020204" pitchFamily="34" charset="0"/>
                        </a:rPr>
                        <a:t> B. </a:t>
                      </a:r>
                      <a:r>
                        <a:rPr lang="en-GB" altLang="ko-KR" sz="1800" b="1" kern="0" spc="0" dirty="0" smtClean="0">
                          <a:solidFill>
                            <a:srgbClr val="000000"/>
                          </a:solidFill>
                          <a:effectLst/>
                          <a:latin typeface="Arial" panose="020B0604020202020204" pitchFamily="34" charset="0"/>
                          <a:ea typeface="HY헤드라인M" panose="02030600000101010101" pitchFamily="18" charset="-127"/>
                          <a:cs typeface="Arial" panose="020B0604020202020204" pitchFamily="34" charset="0"/>
                        </a:rPr>
                        <a:t>Artistic Career</a:t>
                      </a:r>
                      <a:endParaRPr lang="en-GB" altLang="ko-KR" sz="1800" b="1" kern="0" spc="0" dirty="0">
                        <a:solidFill>
                          <a:srgbClr val="000000"/>
                        </a:solidFill>
                        <a:effectLst/>
                        <a:latin typeface="Arial" panose="020B0604020202020204" pitchFamily="34" charset="0"/>
                        <a:ea typeface="HY헤드라인M" panose="02030600000101010101" pitchFamily="18" charset="-127"/>
                        <a:cs typeface="Arial" panose="020B0604020202020204" pitchFamily="34" charset="0"/>
                      </a:endParaRPr>
                    </a:p>
                  </a:txBody>
                  <a:tcPr marL="17907" marR="17907" marT="17907" marB="17907" anchor="ctr">
                    <a:lnL w="32385" cap="flat" cmpd="dbl" algn="ctr">
                      <a:solidFill>
                        <a:srgbClr val="000000"/>
                      </a:solidFill>
                      <a:prstDash val="solid"/>
                      <a:round/>
                      <a:headEnd type="none" w="med" len="med"/>
                      <a:tailEnd type="none" w="med" len="med"/>
                    </a:lnL>
                    <a:lnR w="32385" cap="flat" cmpd="dbl" algn="ctr">
                      <a:solidFill>
                        <a:srgbClr val="000000"/>
                      </a:solidFill>
                      <a:prstDash val="solid"/>
                      <a:round/>
                      <a:headEnd type="none" w="med" len="med"/>
                      <a:tailEnd type="none" w="med" len="med"/>
                    </a:lnR>
                    <a:lnT w="32385" cap="flat" cmpd="dbl" algn="ctr">
                      <a:solidFill>
                        <a:srgbClr val="000000"/>
                      </a:solidFill>
                      <a:prstDash val="solid"/>
                      <a:round/>
                      <a:headEnd type="none" w="med" len="med"/>
                      <a:tailEnd type="none" w="med" len="med"/>
                    </a:lnT>
                    <a:lnB w="32385" cap="flat" cmpd="dbl" algn="ctr">
                      <a:solidFill>
                        <a:srgbClr val="000000"/>
                      </a:solidFill>
                      <a:prstDash val="solid"/>
                      <a:round/>
                      <a:headEnd type="none" w="med" len="med"/>
                      <a:tailEnd type="none" w="med" len="med"/>
                    </a:lnB>
                    <a:solidFill>
                      <a:srgbClr val="D6D6D6"/>
                    </a:solidFill>
                  </a:tcPr>
                </a:tc>
                <a:extLst>
                  <a:ext uri="{0D108BD9-81ED-4DB2-BD59-A6C34878D82A}">
                    <a16:rowId xmlns:a16="http://schemas.microsoft.com/office/drawing/2014/main" val="2878145328"/>
                  </a:ext>
                </a:extLst>
              </a:tr>
            </a:tbl>
          </a:graphicData>
        </a:graphic>
      </p:graphicFrame>
      <p:sp>
        <p:nvSpPr>
          <p:cNvPr id="12" name="슬라이드 번호 개체 틀 11">
            <a:extLst>
              <a:ext uri="{FF2B5EF4-FFF2-40B4-BE49-F238E27FC236}">
                <a16:creationId xmlns:a16="http://schemas.microsoft.com/office/drawing/2014/main" id="{A0BFDB18-C089-FE00-AAFE-3A27EBF3B63C}"/>
              </a:ext>
            </a:extLst>
          </p:cNvPr>
          <p:cNvSpPr>
            <a:spLocks noGrp="1"/>
          </p:cNvSpPr>
          <p:nvPr>
            <p:ph type="sldNum" sz="quarter" idx="12"/>
          </p:nvPr>
        </p:nvSpPr>
        <p:spPr/>
        <p:txBody>
          <a:bodyPr/>
          <a:lstStyle/>
          <a:p>
            <a:fld id="{CAC0D838-6DC9-4D70-9791-D29BA40A70FD}" type="slidenum">
              <a:rPr lang="ko-KR" altLang="en-US" smtClean="0"/>
              <a:pPr/>
              <a:t>10</a:t>
            </a:fld>
            <a:endParaRPr lang="ko-KR" altLang="en-US"/>
          </a:p>
        </p:txBody>
      </p:sp>
    </p:spTree>
    <p:extLst>
      <p:ext uri="{BB962C8B-B14F-4D97-AF65-F5344CB8AC3E}">
        <p14:creationId xmlns:p14="http://schemas.microsoft.com/office/powerpoint/2010/main" val="8550278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230A9F-18BB-3307-1AF9-2ABD25A0C7D7}"/>
            </a:ext>
          </a:extLst>
        </p:cNvPr>
        <p:cNvGrpSpPr/>
        <p:nvPr/>
      </p:nvGrpSpPr>
      <p:grpSpPr>
        <a:xfrm>
          <a:off x="0" y="0"/>
          <a:ext cx="0" cy="0"/>
          <a:chOff x="0" y="0"/>
          <a:chExt cx="0" cy="0"/>
        </a:xfrm>
      </p:grpSpPr>
      <p:sp>
        <p:nvSpPr>
          <p:cNvPr id="2" name="제목 1">
            <a:extLst>
              <a:ext uri="{FF2B5EF4-FFF2-40B4-BE49-F238E27FC236}">
                <a16:creationId xmlns:a16="http://schemas.microsoft.com/office/drawing/2014/main" id="{D54FB900-DA56-9C58-146E-F355FABD20C1}"/>
              </a:ext>
            </a:extLst>
          </p:cNvPr>
          <p:cNvSpPr>
            <a:spLocks noGrp="1"/>
          </p:cNvSpPr>
          <p:nvPr>
            <p:ph type="title"/>
          </p:nvPr>
        </p:nvSpPr>
        <p:spPr/>
        <p:txBody>
          <a:bodyPr/>
          <a:lstStyle/>
          <a:p>
            <a:endParaRPr lang="ko-KR" altLang="en-US" dirty="0"/>
          </a:p>
        </p:txBody>
      </p:sp>
      <p:graphicFrame>
        <p:nvGraphicFramePr>
          <p:cNvPr id="4" name="표 3">
            <a:extLst>
              <a:ext uri="{FF2B5EF4-FFF2-40B4-BE49-F238E27FC236}">
                <a16:creationId xmlns:a16="http://schemas.microsoft.com/office/drawing/2014/main" id="{444F56BD-53EB-E8EF-F570-C35C7D724BEB}"/>
              </a:ext>
            </a:extLst>
          </p:cNvPr>
          <p:cNvGraphicFramePr>
            <a:graphicFrameLocks noGrp="1"/>
          </p:cNvGraphicFramePr>
          <p:nvPr>
            <p:extLst>
              <p:ext uri="{D42A27DB-BD31-4B8C-83A1-F6EECF244321}">
                <p14:modId xmlns:p14="http://schemas.microsoft.com/office/powerpoint/2010/main" val="2109208743"/>
              </p:ext>
            </p:extLst>
          </p:nvPr>
        </p:nvGraphicFramePr>
        <p:xfrm>
          <a:off x="305681" y="1234331"/>
          <a:ext cx="11618095" cy="5170787"/>
        </p:xfrm>
        <a:graphic>
          <a:graphicData uri="http://schemas.openxmlformats.org/drawingml/2006/table">
            <a:tbl>
              <a:tblPr/>
              <a:tblGrid>
                <a:gridCol w="2455890">
                  <a:extLst>
                    <a:ext uri="{9D8B030D-6E8A-4147-A177-3AD203B41FA5}">
                      <a16:colId xmlns:a16="http://schemas.microsoft.com/office/drawing/2014/main" val="3341846920"/>
                    </a:ext>
                  </a:extLst>
                </a:gridCol>
                <a:gridCol w="9162205">
                  <a:extLst>
                    <a:ext uri="{9D8B030D-6E8A-4147-A177-3AD203B41FA5}">
                      <a16:colId xmlns:a16="http://schemas.microsoft.com/office/drawing/2014/main" val="1441649181"/>
                    </a:ext>
                  </a:extLst>
                </a:gridCol>
              </a:tblGrid>
              <a:tr h="428483">
                <a:tc gridSpan="2">
                  <a:txBody>
                    <a:bodyPr/>
                    <a:lstStyle/>
                    <a:p>
                      <a:pPr marL="414020" marR="0" indent="-187960" algn="just" fontAlgn="base" latinLnBrk="1">
                        <a:lnSpc>
                          <a:spcPct val="100000"/>
                        </a:lnSpc>
                        <a:spcBef>
                          <a:spcPts val="0"/>
                        </a:spcBef>
                        <a:spcAft>
                          <a:spcPts val="0"/>
                        </a:spcAft>
                      </a:pPr>
                      <a:r>
                        <a:rPr lang="en-GB" altLang="ko-KR" sz="1400" b="1" kern="0" spc="-30" dirty="0" smtClean="0">
                          <a:solidFill>
                            <a:srgbClr val="000000"/>
                          </a:solidFill>
                          <a:effectLst/>
                          <a:latin typeface="Arial" panose="020B0604020202020204" pitchFamily="34" charset="0"/>
                          <a:ea typeface="+mn-ea"/>
                          <a:cs typeface="Arial" panose="020B0604020202020204" pitchFamily="34" charset="0"/>
                        </a:rPr>
                        <a:t>Portfolio</a:t>
                      </a:r>
                      <a:r>
                        <a:rPr lang="en-GB" altLang="ko-KR" sz="1400" b="1" kern="0" spc="-30" dirty="0" smtClean="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r>
                        <a:rPr lang="ko-KR" altLang="en-US" sz="1400" b="1" kern="0" spc="-30" dirty="0" smtClean="0">
                          <a:solidFill>
                            <a:srgbClr val="000000"/>
                          </a:solidFill>
                          <a:effectLst/>
                          <a:latin typeface="맑은 고딕" panose="020B0503020000020004" pitchFamily="50" charset="-127"/>
                          <a:ea typeface="+mn-ea"/>
                        </a:rPr>
                        <a:t>③</a:t>
                      </a:r>
                      <a:endParaRPr lang="ko-KR" altLang="en-US"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endParaRPr>
                    </a:p>
                  </a:txBody>
                  <a:tcPr marL="16335" marR="16335" marT="16335" marB="16335"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DFE6F7"/>
                    </a:solidFill>
                  </a:tcPr>
                </a:tc>
                <a:tc hMerge="1">
                  <a:txBody>
                    <a:bodyPr/>
                    <a:lstStyle/>
                    <a:p>
                      <a:pPr latinLnBrk="1"/>
                      <a:endParaRPr lang="ko-KR" altLang="en-US"/>
                    </a:p>
                  </a:txBody>
                  <a:tcPr/>
                </a:tc>
                <a:extLst>
                  <a:ext uri="{0D108BD9-81ED-4DB2-BD59-A6C34878D82A}">
                    <a16:rowId xmlns:a16="http://schemas.microsoft.com/office/drawing/2014/main" val="1731098660"/>
                  </a:ext>
                </a:extLst>
              </a:tr>
              <a:tr h="578296">
                <a:tc>
                  <a:txBody>
                    <a:bodyPr/>
                    <a:lstStyle/>
                    <a:p>
                      <a:pPr marL="414020" marR="0" indent="-187960" algn="l" fontAlgn="base" latinLnBrk="0">
                        <a:lnSpc>
                          <a:spcPct val="10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Link (URL)</a:t>
                      </a:r>
                      <a:endParaRPr 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tx1"/>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370840" marR="0" indent="-185420" algn="just" defTabSz="914400" rtl="0" eaLnBrk="1" fontAlgn="base" latinLnBrk="1" hangingPunct="1">
                        <a:lnSpc>
                          <a:spcPct val="100000"/>
                        </a:lnSpc>
                        <a:spcBef>
                          <a:spcPts val="0"/>
                        </a:spcBef>
                        <a:spcAft>
                          <a:spcPts val="0"/>
                        </a:spcAft>
                        <a:buClrTx/>
                        <a:buSzTx/>
                        <a:buFontTx/>
                        <a:buNone/>
                        <a:tabLst/>
                        <a:defRPr/>
                      </a:pPr>
                      <a:r>
                        <a:rPr lang="en-GB" altLang="ko-KR" sz="1400" kern="0" spc="-30" dirty="0">
                          <a:solidFill>
                            <a:srgbClr val="0000FF"/>
                          </a:solidFill>
                          <a:effectLst/>
                          <a:latin typeface="Arial" panose="020B0604020202020204" pitchFamily="34" charset="0"/>
                          <a:ea typeface="맑은 고딕" panose="020B0503020000020004" pitchFamily="50" charset="-127"/>
                          <a:cs typeface="Arial" panose="020B0604020202020204" pitchFamily="34" charset="0"/>
                        </a:rPr>
                        <a:t>☞ If there is an online link (URL) related to the record above, please provide the address. (</a:t>
                      </a:r>
                      <a:r>
                        <a:rPr lang="en-GB" altLang="ko-KR" sz="1400" kern="0" spc="-30" dirty="0" smtClean="0">
                          <a:solidFill>
                            <a:srgbClr val="0000FF"/>
                          </a:solidFill>
                          <a:effectLst/>
                          <a:latin typeface="Arial" panose="020B0604020202020204" pitchFamily="34" charset="0"/>
                          <a:ea typeface="맑은 고딕" panose="020B0503020000020004" pitchFamily="50" charset="-127"/>
                          <a:cs typeface="Arial" panose="020B0604020202020204" pitchFamily="34" charset="0"/>
                        </a:rPr>
                        <a:t>Hyperlink</a:t>
                      </a:r>
                      <a:r>
                        <a:rPr lang="en-GB" altLang="ko-KR" sz="1400" kern="0" spc="0" dirty="0" smtClean="0">
                          <a:solidFill>
                            <a:srgbClr val="000000"/>
                          </a:solidFill>
                          <a:effectLst/>
                          <a:latin typeface="Arial" panose="020B0604020202020204" pitchFamily="34" charset="0"/>
                          <a:cs typeface="Arial" panose="020B0604020202020204" pitchFamily="34" charset="0"/>
                        </a:rPr>
                        <a:t>)</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405634435"/>
                  </a:ext>
                </a:extLst>
              </a:tr>
              <a:tr h="4164008">
                <a:tc>
                  <a:txBody>
                    <a:bodyPr/>
                    <a:lstStyle/>
                    <a:p>
                      <a:pPr marL="414020" marR="0" indent="-187960" algn="l" fontAlgn="base" latinLnBrk="0">
                        <a:lnSpc>
                          <a:spcPct val="10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Supporting Images</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tx1"/>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F2F2F2"/>
                    </a:solidFill>
                  </a:tcPr>
                </a:tc>
                <a:tc>
                  <a:txBody>
                    <a:bodyPr/>
                    <a:lstStyle/>
                    <a:p>
                      <a:pPr marL="370840" marR="0" indent="-185420" algn="just" fontAlgn="base" latinLnBrk="1">
                        <a:lnSpc>
                          <a:spcPct val="100000"/>
                        </a:lnSpc>
                        <a:spcBef>
                          <a:spcPts val="0"/>
                        </a:spcBef>
                        <a:spcAft>
                          <a:spcPts val="0"/>
                        </a:spcAft>
                      </a:pPr>
                      <a:r>
                        <a:rPr lang="en-GB" altLang="ko-KR" sz="1400" kern="0" spc="-30" dirty="0">
                          <a:solidFill>
                            <a:srgbClr val="0000FF"/>
                          </a:solidFill>
                          <a:effectLst/>
                          <a:latin typeface="Arial" panose="020B0604020202020204" pitchFamily="34" charset="0"/>
                          <a:ea typeface="맑은 고딕" panose="020B0503020000020004" pitchFamily="50" charset="-127"/>
                          <a:cs typeface="Arial" panose="020B0604020202020204" pitchFamily="34" charset="0"/>
                        </a:rPr>
                        <a:t>☞ Please attach images that can verify your activity record.</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43948313"/>
                  </a:ext>
                </a:extLst>
              </a:tr>
            </a:tbl>
          </a:graphicData>
        </a:graphic>
      </p:graphicFrame>
      <p:sp>
        <p:nvSpPr>
          <p:cNvPr id="3" name="슬라이드 번호 개체 틀 2">
            <a:extLst>
              <a:ext uri="{FF2B5EF4-FFF2-40B4-BE49-F238E27FC236}">
                <a16:creationId xmlns:a16="http://schemas.microsoft.com/office/drawing/2014/main" id="{80BB847E-4655-662A-DE39-05136E6317FD}"/>
              </a:ext>
            </a:extLst>
          </p:cNvPr>
          <p:cNvSpPr>
            <a:spLocks noGrp="1"/>
          </p:cNvSpPr>
          <p:nvPr>
            <p:ph type="sldNum" sz="quarter" idx="12"/>
          </p:nvPr>
        </p:nvSpPr>
        <p:spPr/>
        <p:txBody>
          <a:bodyPr/>
          <a:lstStyle/>
          <a:p>
            <a:fld id="{CAC0D838-6DC9-4D70-9791-D29BA40A70FD}" type="slidenum">
              <a:rPr lang="ko-KR" altLang="en-US" smtClean="0"/>
              <a:pPr/>
              <a:t>11</a:t>
            </a:fld>
            <a:endParaRPr lang="ko-KR" altLang="en-US"/>
          </a:p>
        </p:txBody>
      </p:sp>
      <p:sp>
        <p:nvSpPr>
          <p:cNvPr id="6" name="직사각형 5">
            <a:extLst>
              <a:ext uri="{FF2B5EF4-FFF2-40B4-BE49-F238E27FC236}">
                <a16:creationId xmlns:a16="http://schemas.microsoft.com/office/drawing/2014/main" id="{151A8E81-36E5-C7DB-1336-082ED0631A2A}"/>
              </a:ext>
            </a:extLst>
          </p:cNvPr>
          <p:cNvSpPr/>
          <p:nvPr/>
        </p:nvSpPr>
        <p:spPr>
          <a:xfrm>
            <a:off x="169069" y="693554"/>
            <a:ext cx="2781531" cy="486287"/>
          </a:xfrm>
          <a:prstGeom prst="rect">
            <a:avLst/>
          </a:prstGeom>
        </p:spPr>
        <p:txBody>
          <a:bodyPr wrap="none">
            <a:spAutoFit/>
          </a:bodyPr>
          <a:lstStyle/>
          <a:p>
            <a:pPr lvl="0" fontAlgn="base" latinLnBrk="0">
              <a:lnSpc>
                <a:spcPct val="160000"/>
              </a:lnSpc>
            </a:pPr>
            <a:r>
              <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 </a:t>
            </a:r>
            <a:r>
              <a:rPr lang="en-GB" altLang="ko-KR" sz="1600" b="1" kern="0" spc="-50" dirty="0" smtClean="0">
                <a:solidFill>
                  <a:srgbClr val="000000"/>
                </a:solidFill>
                <a:latin typeface="Arial" panose="020B0604020202020204" pitchFamily="34" charset="0"/>
                <a:ea typeface="HY헤드라인M" panose="02030600000101010101" pitchFamily="18" charset="-127"/>
                <a:cs typeface="Arial" panose="020B0604020202020204" pitchFamily="34" charset="0"/>
              </a:rPr>
              <a:t>Artistic Career </a:t>
            </a:r>
            <a:r>
              <a:rPr lang="en-GB" altLang="ko-KR"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&amp; Portfolio</a:t>
            </a:r>
            <a:endPar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endParaRPr>
          </a:p>
        </p:txBody>
      </p:sp>
    </p:spTree>
    <p:extLst>
      <p:ext uri="{BB962C8B-B14F-4D97-AF65-F5344CB8AC3E}">
        <p14:creationId xmlns:p14="http://schemas.microsoft.com/office/powerpoint/2010/main" val="31023867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2EF63-C112-2CA8-B244-6554A3172EC8}"/>
            </a:ext>
          </a:extLst>
        </p:cNvPr>
        <p:cNvGrpSpPr/>
        <p:nvPr/>
      </p:nvGrpSpPr>
      <p:grpSpPr>
        <a:xfrm>
          <a:off x="0" y="0"/>
          <a:ext cx="0" cy="0"/>
          <a:chOff x="0" y="0"/>
          <a:chExt cx="0" cy="0"/>
        </a:xfrm>
      </p:grpSpPr>
      <p:sp>
        <p:nvSpPr>
          <p:cNvPr id="2" name="제목 1">
            <a:extLst>
              <a:ext uri="{FF2B5EF4-FFF2-40B4-BE49-F238E27FC236}">
                <a16:creationId xmlns:a16="http://schemas.microsoft.com/office/drawing/2014/main" id="{21B92F60-18B1-2ACC-42D4-01CDFFC2E3BB}"/>
              </a:ext>
            </a:extLst>
          </p:cNvPr>
          <p:cNvSpPr>
            <a:spLocks noGrp="1"/>
          </p:cNvSpPr>
          <p:nvPr>
            <p:ph type="title"/>
          </p:nvPr>
        </p:nvSpPr>
        <p:spPr/>
        <p:txBody>
          <a:bodyPr/>
          <a:lstStyle/>
          <a:p>
            <a:endParaRPr lang="ko-KR" altLang="en-US" dirty="0"/>
          </a:p>
        </p:txBody>
      </p:sp>
      <p:graphicFrame>
        <p:nvGraphicFramePr>
          <p:cNvPr id="4" name="표 3">
            <a:extLst>
              <a:ext uri="{FF2B5EF4-FFF2-40B4-BE49-F238E27FC236}">
                <a16:creationId xmlns:a16="http://schemas.microsoft.com/office/drawing/2014/main" id="{ED24ABBC-AFDD-3A15-90A4-72C4A5835CA7}"/>
              </a:ext>
            </a:extLst>
          </p:cNvPr>
          <p:cNvGraphicFramePr>
            <a:graphicFrameLocks noGrp="1"/>
          </p:cNvGraphicFramePr>
          <p:nvPr>
            <p:extLst>
              <p:ext uri="{D42A27DB-BD31-4B8C-83A1-F6EECF244321}">
                <p14:modId xmlns:p14="http://schemas.microsoft.com/office/powerpoint/2010/main" val="1747311725"/>
              </p:ext>
            </p:extLst>
          </p:nvPr>
        </p:nvGraphicFramePr>
        <p:xfrm>
          <a:off x="305681" y="1874362"/>
          <a:ext cx="11618095" cy="4530756"/>
        </p:xfrm>
        <a:graphic>
          <a:graphicData uri="http://schemas.openxmlformats.org/drawingml/2006/table">
            <a:tbl>
              <a:tblPr/>
              <a:tblGrid>
                <a:gridCol w="2455890">
                  <a:extLst>
                    <a:ext uri="{9D8B030D-6E8A-4147-A177-3AD203B41FA5}">
                      <a16:colId xmlns:a16="http://schemas.microsoft.com/office/drawing/2014/main" val="3341846920"/>
                    </a:ext>
                  </a:extLst>
                </a:gridCol>
                <a:gridCol w="3352358">
                  <a:extLst>
                    <a:ext uri="{9D8B030D-6E8A-4147-A177-3AD203B41FA5}">
                      <a16:colId xmlns:a16="http://schemas.microsoft.com/office/drawing/2014/main" val="1441649181"/>
                    </a:ext>
                  </a:extLst>
                </a:gridCol>
                <a:gridCol w="2456330">
                  <a:extLst>
                    <a:ext uri="{9D8B030D-6E8A-4147-A177-3AD203B41FA5}">
                      <a16:colId xmlns:a16="http://schemas.microsoft.com/office/drawing/2014/main" val="2321489818"/>
                    </a:ext>
                  </a:extLst>
                </a:gridCol>
                <a:gridCol w="3353517">
                  <a:extLst>
                    <a:ext uri="{9D8B030D-6E8A-4147-A177-3AD203B41FA5}">
                      <a16:colId xmlns:a16="http://schemas.microsoft.com/office/drawing/2014/main" val="263574426"/>
                    </a:ext>
                  </a:extLst>
                </a:gridCol>
              </a:tblGrid>
              <a:tr h="493620">
                <a:tc gridSpan="4">
                  <a:txBody>
                    <a:bodyPr/>
                    <a:lstStyle/>
                    <a:p>
                      <a:pPr marL="414020" marR="0" indent="-187960" algn="just" defTabSz="914400" rtl="0" eaLnBrk="1" fontAlgn="base" latinLnBrk="1" hangingPunct="1">
                        <a:lnSpc>
                          <a:spcPct val="130000"/>
                        </a:lnSpc>
                        <a:spcBef>
                          <a:spcPts val="0"/>
                        </a:spcBef>
                        <a:spcAft>
                          <a:spcPts val="0"/>
                        </a:spcAft>
                        <a:buClrTx/>
                        <a:buSzTx/>
                        <a:buFontTx/>
                        <a:buNone/>
                        <a:tabLst/>
                        <a:defRPr/>
                      </a:pPr>
                      <a:r>
                        <a:rPr lang="en-GB" altLang="ko-KR" sz="1400" b="1" kern="0" spc="-50" dirty="0" smtClean="0">
                          <a:solidFill>
                            <a:srgbClr val="000000"/>
                          </a:solidFill>
                          <a:latin typeface="Arial" panose="020B0604020202020204" pitchFamily="34" charset="0"/>
                          <a:ea typeface="HY헤드라인M" panose="02030600000101010101" pitchFamily="18" charset="-127"/>
                          <a:cs typeface="Arial" panose="020B0604020202020204" pitchFamily="34" charset="0"/>
                        </a:rPr>
                        <a:t>Artistic Career</a:t>
                      </a:r>
                      <a:r>
                        <a:rPr lang="en-GB" altLang="ko-KR" sz="1400" b="1" kern="0" spc="-30" dirty="0" smtClean="0">
                          <a:solidFill>
                            <a:srgbClr val="000000"/>
                          </a:solidFill>
                          <a:effectLst/>
                          <a:latin typeface="Arial" panose="020B0604020202020204" pitchFamily="34" charset="0"/>
                          <a:ea typeface="+mn-ea"/>
                          <a:cs typeface="Arial" panose="020B0604020202020204" pitchFamily="34" charset="0"/>
                        </a:rPr>
                        <a:t> </a:t>
                      </a:r>
                      <a:r>
                        <a:rPr lang="ko-KR" altLang="en-US" sz="1400" b="1" kern="0" spc="-30" dirty="0" smtClean="0">
                          <a:solidFill>
                            <a:srgbClr val="000000"/>
                          </a:solidFill>
                          <a:effectLst/>
                          <a:latin typeface="맑은 고딕" panose="020B0503020000020004" pitchFamily="50" charset="-127"/>
                          <a:ea typeface="+mn-ea"/>
                        </a:rPr>
                        <a:t>④</a:t>
                      </a:r>
                      <a:endParaRPr lang="ko-KR" altLang="en-US"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19050"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DFE6F7"/>
                    </a:solidFill>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extLst>
                  <a:ext uri="{0D108BD9-81ED-4DB2-BD59-A6C34878D82A}">
                    <a16:rowId xmlns:a16="http://schemas.microsoft.com/office/drawing/2014/main" val="2934496686"/>
                  </a:ext>
                </a:extLst>
              </a:tr>
              <a:tr h="767581">
                <a:tc>
                  <a:txBody>
                    <a:bodyPr/>
                    <a:lstStyle/>
                    <a:p>
                      <a:pPr marL="414020" marR="0" indent="-187960" algn="l" defTabSz="914400" rtl="0" eaLnBrk="1" fontAlgn="base" latinLnBrk="0" hangingPunct="1">
                        <a:lnSpc>
                          <a:spcPct val="160000"/>
                        </a:lnSpc>
                        <a:spcBef>
                          <a:spcPts val="0"/>
                        </a:spcBef>
                        <a:spcAft>
                          <a:spcPts val="0"/>
                        </a:spcAft>
                        <a:buClrTx/>
                        <a:buSzTx/>
                        <a:buFontTx/>
                        <a:buNone/>
                        <a:tabLst/>
                        <a:defRPr/>
                      </a:pPr>
                      <a:r>
                        <a:rPr lang="en-GB" altLang="ko-KR" sz="1400" b="1" kern="0" spc="0" dirty="0">
                          <a:solidFill>
                            <a:srgbClr val="000000"/>
                          </a:solidFill>
                          <a:effectLst/>
                          <a:latin typeface="Arial" panose="020B0604020202020204" pitchFamily="34" charset="0"/>
                          <a:cs typeface="Arial" panose="020B0604020202020204" pitchFamily="34" charset="0"/>
                        </a:rPr>
                        <a:t>Category</a:t>
                      </a:r>
                      <a:endParaRPr lang="ko-KR" altLang="en-US" sz="1400" b="1"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414020" marR="0" indent="-187960" algn="l" defTabSz="914400" rtl="0" eaLnBrk="1" fontAlgn="base" latinLnBrk="0" hangingPunct="1">
                        <a:lnSpc>
                          <a:spcPct val="160000"/>
                        </a:lnSpc>
                        <a:spcBef>
                          <a:spcPts val="0"/>
                        </a:spcBef>
                        <a:spcAft>
                          <a:spcPts val="0"/>
                        </a:spcAft>
                        <a:buClrTx/>
                        <a:buSzTx/>
                        <a:buFontTx/>
                        <a:buNone/>
                        <a:tabLst/>
                        <a:defRPr/>
                      </a:pPr>
                      <a:r>
                        <a:rPr lang="en-US" altLang="ko-KR" sz="1400" kern="0" spc="0" dirty="0">
                          <a:solidFill>
                            <a:srgbClr val="0000FF"/>
                          </a:solidFill>
                          <a:effectLst/>
                          <a:latin typeface="Arial" panose="020B0604020202020204" pitchFamily="34" charset="0"/>
                          <a:cs typeface="Arial" panose="020B0604020202020204" pitchFamily="34" charset="0"/>
                        </a:rPr>
                        <a:t>(e.g.) </a:t>
                      </a:r>
                      <a:r>
                        <a:rPr lang="en-GB" altLang="ko-KR" sz="1400" kern="0" spc="0" dirty="0">
                          <a:solidFill>
                            <a:srgbClr val="0000FF"/>
                          </a:solidFill>
                          <a:effectLst/>
                          <a:latin typeface="Arial" panose="020B0604020202020204" pitchFamily="34" charset="0"/>
                          <a:cs typeface="Arial" panose="020B0604020202020204" pitchFamily="34" charset="0"/>
                        </a:rPr>
                        <a:t>Exhibition / Performance / Publication</a:t>
                      </a:r>
                      <a:endParaRPr lang="ko-KR" altLang="en-US" sz="1400" kern="0" spc="0" dirty="0">
                        <a:solidFill>
                          <a:srgbClr val="0000FF"/>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tc>
                  <a:txBody>
                    <a:bodyPr/>
                    <a:lstStyle/>
                    <a:p>
                      <a:pPr marL="414020" marR="0" indent="-187960" algn="l" fontAlgn="base" latinLnBrk="0">
                        <a:lnSpc>
                          <a:spcPct val="16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Work (Project) Title</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414020" marR="0" indent="-187960" algn="just" fontAlgn="base" latinLnBrk="1">
                        <a:lnSpc>
                          <a:spcPct val="160000"/>
                        </a:lnSpc>
                        <a:spcBef>
                          <a:spcPts val="0"/>
                        </a:spcBef>
                        <a:spcAft>
                          <a:spcPts val="0"/>
                        </a:spcAft>
                      </a:pPr>
                      <a:endParaRPr lang="ko-KR" altLang="en-US" sz="1400" b="1" kern="0" spc="-3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3175543945"/>
                  </a:ext>
                </a:extLst>
              </a:tr>
              <a:tr h="493620">
                <a:tc>
                  <a:txBody>
                    <a:bodyPr/>
                    <a:lstStyle/>
                    <a:p>
                      <a:pPr marL="414020" marR="0" indent="-187960" algn="l" fontAlgn="base" latinLnBrk="0">
                        <a:lnSpc>
                          <a:spcPct val="16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Date of Release</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414020" marR="0" indent="-187960" algn="l" fontAlgn="base" latinLnBrk="0">
                        <a:lnSpc>
                          <a:spcPct val="160000"/>
                        </a:lnSpc>
                        <a:spcBef>
                          <a:spcPts val="0"/>
                        </a:spcBef>
                        <a:spcAft>
                          <a:spcPts val="0"/>
                        </a:spcAft>
                      </a:pPr>
                      <a:r>
                        <a:rPr lang="en-US" altLang="ko-KR" sz="1400" kern="0" spc="-30" dirty="0" smtClean="0">
                          <a:solidFill>
                            <a:srgbClr val="0000FF"/>
                          </a:solidFill>
                          <a:effectLst/>
                          <a:latin typeface="Arial" panose="020B0604020202020204" pitchFamily="34" charset="0"/>
                          <a:ea typeface="+mn-ea"/>
                          <a:cs typeface="Arial" panose="020B0604020202020204" pitchFamily="34" charset="0"/>
                        </a:rPr>
                        <a:t>Day/Month/Year</a:t>
                      </a: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tc>
                  <a:txBody>
                    <a:bodyPr/>
                    <a:lstStyle/>
                    <a:p>
                      <a:pPr marL="414020" marR="0" indent="-187960" algn="l" fontAlgn="base" latinLnBrk="0">
                        <a:lnSpc>
                          <a:spcPct val="16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Venue and Media</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414020" marR="0" indent="-187960" algn="just" fontAlgn="base" latinLnBrk="1">
                        <a:lnSpc>
                          <a:spcPct val="160000"/>
                        </a:lnSpc>
                        <a:spcBef>
                          <a:spcPts val="0"/>
                        </a:spcBef>
                        <a:spcAft>
                          <a:spcPts val="0"/>
                        </a:spcAft>
                      </a:pPr>
                      <a:endParaRPr lang="ko-KR" altLang="en-US" sz="1400" kern="0" spc="-3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3117018747"/>
                  </a:ext>
                </a:extLst>
              </a:tr>
              <a:tr h="493620">
                <a:tc>
                  <a:txBody>
                    <a:bodyPr/>
                    <a:lstStyle/>
                    <a:p>
                      <a:pPr marL="414020" marR="0" indent="-187960" algn="l" fontAlgn="base" latinLnBrk="0">
                        <a:lnSpc>
                          <a:spcPct val="16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Host / Organizer</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gridSpan="3">
                  <a:txBody>
                    <a:bodyPr/>
                    <a:lstStyle/>
                    <a:p>
                      <a:pPr marL="414020" marR="0" indent="-187960" algn="l" fontAlgn="base" latinLnBrk="1">
                        <a:lnSpc>
                          <a:spcPct val="160000"/>
                        </a:lnSpc>
                        <a:spcBef>
                          <a:spcPts val="0"/>
                        </a:spcBef>
                        <a:spcAft>
                          <a:spcPts val="0"/>
                        </a:spcAft>
                      </a:pPr>
                      <a:endParaRPr lang="ko-KR" altLang="en-US" sz="1400" kern="0" spc="-3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tc hMerge="1">
                  <a:txBody>
                    <a:bodyPr/>
                    <a:lstStyle/>
                    <a:p>
                      <a:pPr latinLnBrk="1"/>
                      <a:endParaRPr lang="ko-KR" altLang="en-US"/>
                    </a:p>
                  </a:txBody>
                  <a:tcPr/>
                </a:tc>
                <a:tc hMerge="1">
                  <a:txBody>
                    <a:bodyPr/>
                    <a:lstStyle/>
                    <a:p>
                      <a:pPr latinLnBrk="1"/>
                      <a:endParaRPr lang="ko-KR" altLang="en-US"/>
                    </a:p>
                  </a:txBody>
                  <a:tcPr/>
                </a:tc>
                <a:extLst>
                  <a:ext uri="{0D108BD9-81ED-4DB2-BD59-A6C34878D82A}">
                    <a16:rowId xmlns:a16="http://schemas.microsoft.com/office/drawing/2014/main" val="2087077651"/>
                  </a:ext>
                </a:extLst>
              </a:tr>
              <a:tr h="2282315">
                <a:tc>
                  <a:txBody>
                    <a:bodyPr/>
                    <a:lstStyle/>
                    <a:p>
                      <a:pPr marL="414020" marR="0" indent="-187960" algn="l" fontAlgn="base" latinLnBrk="0">
                        <a:lnSpc>
                          <a:spcPct val="130000"/>
                        </a:lnSpc>
                        <a:spcBef>
                          <a:spcPts val="0"/>
                        </a:spcBef>
                        <a:spcAft>
                          <a:spcPts val="0"/>
                        </a:spcAft>
                      </a:pPr>
                      <a:r>
                        <a:rPr lang="en-GB" altLang="ko-KR" sz="1400" b="1" kern="0" spc="-30" dirty="0">
                          <a:solidFill>
                            <a:schemeClr val="tx1"/>
                          </a:solidFill>
                          <a:effectLst/>
                          <a:latin typeface="Arial" panose="020B0604020202020204" pitchFamily="34" charset="0"/>
                          <a:ea typeface="맑은 고딕" panose="020B0503020000020004" pitchFamily="50" charset="-127"/>
                          <a:cs typeface="Arial" panose="020B0604020202020204" pitchFamily="34" charset="0"/>
                        </a:rPr>
                        <a:t>Work (Project) </a:t>
                      </a:r>
                    </a:p>
                    <a:p>
                      <a:pPr marL="414020" marR="0" indent="-187960" algn="l" fontAlgn="base" latinLnBrk="0">
                        <a:lnSpc>
                          <a:spcPct val="130000"/>
                        </a:lnSpc>
                        <a:spcBef>
                          <a:spcPts val="0"/>
                        </a:spcBef>
                        <a:spcAft>
                          <a:spcPts val="0"/>
                        </a:spcAft>
                      </a:pPr>
                      <a:r>
                        <a:rPr lang="en-GB" altLang="ko-KR" sz="1400" b="1" kern="0" spc="-30" dirty="0">
                          <a:solidFill>
                            <a:schemeClr val="tx1"/>
                          </a:solidFill>
                          <a:effectLst/>
                          <a:latin typeface="Arial" panose="020B0604020202020204" pitchFamily="34" charset="0"/>
                          <a:ea typeface="맑은 고딕" panose="020B0503020000020004" pitchFamily="50" charset="-127"/>
                          <a:cs typeface="Arial" panose="020B0604020202020204" pitchFamily="34" charset="0"/>
                        </a:rPr>
                        <a:t>Description</a:t>
                      </a:r>
                      <a:endParaRPr lang="ko-KR" altLang="en-US" sz="1400" kern="0" spc="0" dirty="0">
                        <a:solidFill>
                          <a:schemeClr val="tx1"/>
                        </a:solidFill>
                        <a:effectLst/>
                        <a:latin typeface="Arial" panose="020B0604020202020204" pitchFamily="34" charset="0"/>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19050" cap="flat" cmpd="sng" algn="ctr">
                      <a:solidFill>
                        <a:schemeClr val="bg1">
                          <a:lumMod val="50000"/>
                        </a:schemeClr>
                      </a:solidFill>
                      <a:prstDash val="solid"/>
                      <a:round/>
                      <a:headEnd type="none" w="med" len="med"/>
                      <a:tailEnd type="none" w="med" len="med"/>
                    </a:lnB>
                    <a:solidFill>
                      <a:srgbClr val="F2F2F2"/>
                    </a:solidFill>
                  </a:tcPr>
                </a:tc>
                <a:tc gridSpan="3">
                  <a:txBody>
                    <a:bodyPr/>
                    <a:lstStyle/>
                    <a:p>
                      <a:pPr marL="287020" marR="0" indent="-287020" algn="l" fontAlgn="base" latinLnBrk="1">
                        <a:lnSpc>
                          <a:spcPct val="160000"/>
                        </a:lnSpc>
                        <a:spcBef>
                          <a:spcPts val="0"/>
                        </a:spcBef>
                        <a:spcAft>
                          <a:spcPts val="0"/>
                        </a:spcAft>
                      </a:pPr>
                      <a:r>
                        <a:rPr lang="ko-KR" altLang="en-US" sz="14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endParaRPr lang="ko-KR" altLang="en-US" sz="1400" kern="0" spc="-90" dirty="0">
                        <a:solidFill>
                          <a:srgbClr val="000000"/>
                        </a:solidFill>
                        <a:effectLst/>
                        <a:latin typeface="Arial" panose="020B0604020202020204" pitchFamily="34" charset="0"/>
                        <a:cs typeface="Arial" panose="020B0604020202020204" pitchFamily="34" charset="0"/>
                      </a:endParaRPr>
                    </a:p>
                    <a:p>
                      <a:pPr marL="0" marR="0" indent="0" algn="l" fontAlgn="base" latinLnBrk="1">
                        <a:lnSpc>
                          <a:spcPct val="160000"/>
                        </a:lnSpc>
                        <a:spcBef>
                          <a:spcPts val="0"/>
                        </a:spcBef>
                        <a:spcAft>
                          <a:spcPts val="0"/>
                        </a:spcAft>
                      </a:pPr>
                      <a:r>
                        <a:rPr lang="en-US" altLang="ko-KR" sz="14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endParaRPr lang="ko-KR" altLang="en-US" sz="1400" kern="0" spc="0" dirty="0">
                        <a:solidFill>
                          <a:srgbClr val="000000"/>
                        </a:solidFill>
                        <a:effectLst/>
                        <a:latin typeface="Arial" panose="020B0604020202020204" pitchFamily="34" charset="0"/>
                        <a:cs typeface="Arial" panose="020B0604020202020204" pitchFamily="34" charset="0"/>
                      </a:endParaRPr>
                    </a:p>
                    <a:p>
                      <a:pPr marL="0" marR="0" indent="0" algn="l" fontAlgn="base" latinLnBrk="1">
                        <a:lnSpc>
                          <a:spcPct val="160000"/>
                        </a:lnSpc>
                        <a:spcBef>
                          <a:spcPts val="0"/>
                        </a:spcBef>
                        <a:spcAft>
                          <a:spcPts val="0"/>
                        </a:spcAft>
                      </a:pPr>
                      <a:r>
                        <a:rPr lang="en-US" altLang="ko-KR" sz="14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lnL w="9525"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19050" cap="flat" cmpd="sng" algn="ctr">
                      <a:solidFill>
                        <a:schemeClr val="bg1">
                          <a:lumMod val="50000"/>
                        </a:schemeClr>
                      </a:solidFill>
                      <a:prstDash val="solid"/>
                      <a:round/>
                      <a:headEnd type="none" w="med" len="med"/>
                      <a:tailEnd type="none" w="med" len="med"/>
                    </a:lnB>
                  </a:tcPr>
                </a:tc>
                <a:tc hMerge="1">
                  <a:txBody>
                    <a:bodyPr/>
                    <a:lstStyle/>
                    <a:p>
                      <a:pPr latinLnBrk="1"/>
                      <a:endParaRPr lang="ko-KR" altLang="en-US"/>
                    </a:p>
                  </a:txBody>
                  <a:tcPr/>
                </a:tc>
                <a:tc hMerge="1">
                  <a:txBody>
                    <a:bodyPr/>
                    <a:lstStyle/>
                    <a:p>
                      <a:pPr latinLnBrk="1"/>
                      <a:endParaRPr lang="ko-KR" altLang="en-US"/>
                    </a:p>
                  </a:txBody>
                  <a:tcPr/>
                </a:tc>
                <a:extLst>
                  <a:ext uri="{0D108BD9-81ED-4DB2-BD59-A6C34878D82A}">
                    <a16:rowId xmlns:a16="http://schemas.microsoft.com/office/drawing/2014/main" val="82072925"/>
                  </a:ext>
                </a:extLst>
              </a:tr>
            </a:tbl>
          </a:graphicData>
        </a:graphic>
      </p:graphicFrame>
      <p:sp>
        <p:nvSpPr>
          <p:cNvPr id="8" name="직사각형 7">
            <a:extLst>
              <a:ext uri="{FF2B5EF4-FFF2-40B4-BE49-F238E27FC236}">
                <a16:creationId xmlns:a16="http://schemas.microsoft.com/office/drawing/2014/main" id="{151A8E81-36E5-C7DB-1336-082ED0631A2A}"/>
              </a:ext>
            </a:extLst>
          </p:cNvPr>
          <p:cNvSpPr/>
          <p:nvPr/>
        </p:nvSpPr>
        <p:spPr>
          <a:xfrm>
            <a:off x="194707" y="1313419"/>
            <a:ext cx="2781531" cy="486287"/>
          </a:xfrm>
          <a:prstGeom prst="rect">
            <a:avLst/>
          </a:prstGeom>
        </p:spPr>
        <p:txBody>
          <a:bodyPr wrap="none">
            <a:spAutoFit/>
          </a:bodyPr>
          <a:lstStyle/>
          <a:p>
            <a:pPr lvl="0" fontAlgn="base" latinLnBrk="0">
              <a:lnSpc>
                <a:spcPct val="160000"/>
              </a:lnSpc>
            </a:pPr>
            <a:r>
              <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 </a:t>
            </a:r>
            <a:r>
              <a:rPr lang="en-GB" altLang="ko-KR" sz="1600" b="1" kern="0" spc="-50" dirty="0" smtClean="0">
                <a:solidFill>
                  <a:srgbClr val="000000"/>
                </a:solidFill>
                <a:latin typeface="Arial" panose="020B0604020202020204" pitchFamily="34" charset="0"/>
                <a:ea typeface="HY헤드라인M" panose="02030600000101010101" pitchFamily="18" charset="-127"/>
                <a:cs typeface="Arial" panose="020B0604020202020204" pitchFamily="34" charset="0"/>
              </a:rPr>
              <a:t>Artistic Career </a:t>
            </a:r>
            <a:r>
              <a:rPr lang="en-GB" altLang="ko-KR"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&amp; Portfolio</a:t>
            </a:r>
            <a:endPar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endParaRPr>
          </a:p>
        </p:txBody>
      </p:sp>
      <p:graphicFrame>
        <p:nvGraphicFramePr>
          <p:cNvPr id="10" name="표 9">
            <a:extLst>
              <a:ext uri="{FF2B5EF4-FFF2-40B4-BE49-F238E27FC236}">
                <a16:creationId xmlns:a16="http://schemas.microsoft.com/office/drawing/2014/main" id="{235E28C4-C9D7-94AC-8C0F-C60B8519E0C1}"/>
              </a:ext>
            </a:extLst>
          </p:cNvPr>
          <p:cNvGraphicFramePr>
            <a:graphicFrameLocks noGrp="1"/>
          </p:cNvGraphicFramePr>
          <p:nvPr>
            <p:extLst>
              <p:ext uri="{D42A27DB-BD31-4B8C-83A1-F6EECF244321}">
                <p14:modId xmlns:p14="http://schemas.microsoft.com/office/powerpoint/2010/main" val="819518806"/>
              </p:ext>
            </p:extLst>
          </p:nvPr>
        </p:nvGraphicFramePr>
        <p:xfrm>
          <a:off x="305680" y="826901"/>
          <a:ext cx="11618095" cy="411861"/>
        </p:xfrm>
        <a:graphic>
          <a:graphicData uri="http://schemas.openxmlformats.org/drawingml/2006/table">
            <a:tbl>
              <a:tblPr/>
              <a:tblGrid>
                <a:gridCol w="11618095">
                  <a:extLst>
                    <a:ext uri="{9D8B030D-6E8A-4147-A177-3AD203B41FA5}">
                      <a16:colId xmlns:a16="http://schemas.microsoft.com/office/drawing/2014/main" val="1901559317"/>
                    </a:ext>
                  </a:extLst>
                </a:gridCol>
              </a:tblGrid>
              <a:tr h="411861">
                <a:tc>
                  <a:txBody>
                    <a:bodyPr/>
                    <a:lstStyle/>
                    <a:p>
                      <a:pPr marL="0" marR="0" lvl="0" indent="0" algn="just" defTabSz="914400" rtl="0" eaLnBrk="1" fontAlgn="base" latinLnBrk="1" hangingPunct="1">
                        <a:lnSpc>
                          <a:spcPct val="100000"/>
                        </a:lnSpc>
                        <a:spcBef>
                          <a:spcPts val="0"/>
                        </a:spcBef>
                        <a:spcAft>
                          <a:spcPts val="0"/>
                        </a:spcAft>
                        <a:buClrTx/>
                        <a:buSzTx/>
                        <a:buFontTx/>
                        <a:buNone/>
                        <a:tabLst/>
                        <a:defRPr/>
                      </a:pPr>
                      <a:r>
                        <a:rPr lang="en-US" altLang="ko-KR" sz="1800" b="1" kern="0" spc="0" dirty="0">
                          <a:solidFill>
                            <a:srgbClr val="000000"/>
                          </a:solidFill>
                          <a:effectLst/>
                          <a:latin typeface="Arial" panose="020B0604020202020204" pitchFamily="34" charset="0"/>
                          <a:ea typeface="HY헤드라인M" panose="02030600000101010101" pitchFamily="18" charset="-127"/>
                          <a:cs typeface="Arial" panose="020B0604020202020204" pitchFamily="34" charset="0"/>
                        </a:rPr>
                        <a:t> B. </a:t>
                      </a:r>
                      <a:r>
                        <a:rPr lang="en-GB" altLang="ko-KR" sz="1800" b="1" kern="0" spc="0" dirty="0" smtClean="0">
                          <a:solidFill>
                            <a:srgbClr val="000000"/>
                          </a:solidFill>
                          <a:effectLst/>
                          <a:latin typeface="Arial" panose="020B0604020202020204" pitchFamily="34" charset="0"/>
                          <a:ea typeface="HY헤드라인M" panose="02030600000101010101" pitchFamily="18" charset="-127"/>
                          <a:cs typeface="Arial" panose="020B0604020202020204" pitchFamily="34" charset="0"/>
                        </a:rPr>
                        <a:t>Artistic Career</a:t>
                      </a:r>
                      <a:endParaRPr lang="en-GB" altLang="ko-KR" sz="1800" b="1" kern="0" spc="0" dirty="0">
                        <a:solidFill>
                          <a:srgbClr val="000000"/>
                        </a:solidFill>
                        <a:effectLst/>
                        <a:latin typeface="Arial" panose="020B0604020202020204" pitchFamily="34" charset="0"/>
                        <a:ea typeface="HY헤드라인M" panose="02030600000101010101" pitchFamily="18" charset="-127"/>
                        <a:cs typeface="Arial" panose="020B0604020202020204" pitchFamily="34" charset="0"/>
                      </a:endParaRPr>
                    </a:p>
                  </a:txBody>
                  <a:tcPr marL="17907" marR="17907" marT="17907" marB="17907" anchor="ctr">
                    <a:lnL w="32385" cap="flat" cmpd="dbl" algn="ctr">
                      <a:solidFill>
                        <a:srgbClr val="000000"/>
                      </a:solidFill>
                      <a:prstDash val="solid"/>
                      <a:round/>
                      <a:headEnd type="none" w="med" len="med"/>
                      <a:tailEnd type="none" w="med" len="med"/>
                    </a:lnL>
                    <a:lnR w="32385" cap="flat" cmpd="dbl" algn="ctr">
                      <a:solidFill>
                        <a:srgbClr val="000000"/>
                      </a:solidFill>
                      <a:prstDash val="solid"/>
                      <a:round/>
                      <a:headEnd type="none" w="med" len="med"/>
                      <a:tailEnd type="none" w="med" len="med"/>
                    </a:lnR>
                    <a:lnT w="32385" cap="flat" cmpd="dbl" algn="ctr">
                      <a:solidFill>
                        <a:srgbClr val="000000"/>
                      </a:solidFill>
                      <a:prstDash val="solid"/>
                      <a:round/>
                      <a:headEnd type="none" w="med" len="med"/>
                      <a:tailEnd type="none" w="med" len="med"/>
                    </a:lnT>
                    <a:lnB w="32385" cap="flat" cmpd="dbl" algn="ctr">
                      <a:solidFill>
                        <a:srgbClr val="000000"/>
                      </a:solidFill>
                      <a:prstDash val="solid"/>
                      <a:round/>
                      <a:headEnd type="none" w="med" len="med"/>
                      <a:tailEnd type="none" w="med" len="med"/>
                    </a:lnB>
                    <a:solidFill>
                      <a:srgbClr val="D6D6D6"/>
                    </a:solidFill>
                  </a:tcPr>
                </a:tc>
                <a:extLst>
                  <a:ext uri="{0D108BD9-81ED-4DB2-BD59-A6C34878D82A}">
                    <a16:rowId xmlns:a16="http://schemas.microsoft.com/office/drawing/2014/main" val="2878145328"/>
                  </a:ext>
                </a:extLst>
              </a:tr>
            </a:tbl>
          </a:graphicData>
        </a:graphic>
      </p:graphicFrame>
      <p:sp>
        <p:nvSpPr>
          <p:cNvPr id="12" name="슬라이드 번호 개체 틀 11">
            <a:extLst>
              <a:ext uri="{FF2B5EF4-FFF2-40B4-BE49-F238E27FC236}">
                <a16:creationId xmlns:a16="http://schemas.microsoft.com/office/drawing/2014/main" id="{A0BFDB18-C089-FE00-AAFE-3A27EBF3B63C}"/>
              </a:ext>
            </a:extLst>
          </p:cNvPr>
          <p:cNvSpPr>
            <a:spLocks noGrp="1"/>
          </p:cNvSpPr>
          <p:nvPr>
            <p:ph type="sldNum" sz="quarter" idx="12"/>
          </p:nvPr>
        </p:nvSpPr>
        <p:spPr/>
        <p:txBody>
          <a:bodyPr/>
          <a:lstStyle/>
          <a:p>
            <a:fld id="{CAC0D838-6DC9-4D70-9791-D29BA40A70FD}" type="slidenum">
              <a:rPr lang="ko-KR" altLang="en-US" smtClean="0"/>
              <a:pPr/>
              <a:t>12</a:t>
            </a:fld>
            <a:endParaRPr lang="ko-KR" altLang="en-US"/>
          </a:p>
        </p:txBody>
      </p:sp>
    </p:spTree>
    <p:extLst>
      <p:ext uri="{BB962C8B-B14F-4D97-AF65-F5344CB8AC3E}">
        <p14:creationId xmlns:p14="http://schemas.microsoft.com/office/powerpoint/2010/main" val="529917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230A9F-18BB-3307-1AF9-2ABD25A0C7D7}"/>
            </a:ext>
          </a:extLst>
        </p:cNvPr>
        <p:cNvGrpSpPr/>
        <p:nvPr/>
      </p:nvGrpSpPr>
      <p:grpSpPr>
        <a:xfrm>
          <a:off x="0" y="0"/>
          <a:ext cx="0" cy="0"/>
          <a:chOff x="0" y="0"/>
          <a:chExt cx="0" cy="0"/>
        </a:xfrm>
      </p:grpSpPr>
      <p:sp>
        <p:nvSpPr>
          <p:cNvPr id="2" name="제목 1">
            <a:extLst>
              <a:ext uri="{FF2B5EF4-FFF2-40B4-BE49-F238E27FC236}">
                <a16:creationId xmlns:a16="http://schemas.microsoft.com/office/drawing/2014/main" id="{D54FB900-DA56-9C58-146E-F355FABD20C1}"/>
              </a:ext>
            </a:extLst>
          </p:cNvPr>
          <p:cNvSpPr>
            <a:spLocks noGrp="1"/>
          </p:cNvSpPr>
          <p:nvPr>
            <p:ph type="title"/>
          </p:nvPr>
        </p:nvSpPr>
        <p:spPr/>
        <p:txBody>
          <a:bodyPr/>
          <a:lstStyle/>
          <a:p>
            <a:endParaRPr lang="ko-KR" altLang="en-US" dirty="0"/>
          </a:p>
        </p:txBody>
      </p:sp>
      <p:graphicFrame>
        <p:nvGraphicFramePr>
          <p:cNvPr id="4" name="표 3">
            <a:extLst>
              <a:ext uri="{FF2B5EF4-FFF2-40B4-BE49-F238E27FC236}">
                <a16:creationId xmlns:a16="http://schemas.microsoft.com/office/drawing/2014/main" id="{444F56BD-53EB-E8EF-F570-C35C7D724BEB}"/>
              </a:ext>
            </a:extLst>
          </p:cNvPr>
          <p:cNvGraphicFramePr>
            <a:graphicFrameLocks noGrp="1"/>
          </p:cNvGraphicFramePr>
          <p:nvPr>
            <p:extLst>
              <p:ext uri="{D42A27DB-BD31-4B8C-83A1-F6EECF244321}">
                <p14:modId xmlns:p14="http://schemas.microsoft.com/office/powerpoint/2010/main" val="3908864240"/>
              </p:ext>
            </p:extLst>
          </p:nvPr>
        </p:nvGraphicFramePr>
        <p:xfrm>
          <a:off x="305681" y="1234331"/>
          <a:ext cx="11618095" cy="5170787"/>
        </p:xfrm>
        <a:graphic>
          <a:graphicData uri="http://schemas.openxmlformats.org/drawingml/2006/table">
            <a:tbl>
              <a:tblPr/>
              <a:tblGrid>
                <a:gridCol w="2455890">
                  <a:extLst>
                    <a:ext uri="{9D8B030D-6E8A-4147-A177-3AD203B41FA5}">
                      <a16:colId xmlns:a16="http://schemas.microsoft.com/office/drawing/2014/main" val="3341846920"/>
                    </a:ext>
                  </a:extLst>
                </a:gridCol>
                <a:gridCol w="9162205">
                  <a:extLst>
                    <a:ext uri="{9D8B030D-6E8A-4147-A177-3AD203B41FA5}">
                      <a16:colId xmlns:a16="http://schemas.microsoft.com/office/drawing/2014/main" val="1441649181"/>
                    </a:ext>
                  </a:extLst>
                </a:gridCol>
              </a:tblGrid>
              <a:tr h="428483">
                <a:tc gridSpan="2">
                  <a:txBody>
                    <a:bodyPr/>
                    <a:lstStyle/>
                    <a:p>
                      <a:pPr marL="414020" marR="0" indent="-187960" algn="just" fontAlgn="base" latinLnBrk="1">
                        <a:lnSpc>
                          <a:spcPct val="100000"/>
                        </a:lnSpc>
                        <a:spcBef>
                          <a:spcPts val="0"/>
                        </a:spcBef>
                        <a:spcAft>
                          <a:spcPts val="0"/>
                        </a:spcAft>
                      </a:pPr>
                      <a:r>
                        <a:rPr lang="en-GB" altLang="ko-KR" sz="1400" b="1" kern="0" spc="-30" dirty="0" smtClean="0">
                          <a:solidFill>
                            <a:srgbClr val="000000"/>
                          </a:solidFill>
                          <a:effectLst/>
                          <a:latin typeface="Arial" panose="020B0604020202020204" pitchFamily="34" charset="0"/>
                          <a:ea typeface="+mn-ea"/>
                          <a:cs typeface="Arial" panose="020B0604020202020204" pitchFamily="34" charset="0"/>
                        </a:rPr>
                        <a:t>Portfolio</a:t>
                      </a:r>
                      <a:r>
                        <a:rPr lang="en-GB" altLang="ko-KR" sz="1400" b="1" kern="0" spc="-30" dirty="0" smtClean="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r>
                        <a:rPr lang="ko-KR" altLang="en-US" sz="1400" b="1" kern="0" spc="-30" dirty="0" smtClean="0">
                          <a:solidFill>
                            <a:srgbClr val="000000"/>
                          </a:solidFill>
                          <a:effectLst/>
                          <a:latin typeface="맑은 고딕" panose="020B0503020000020004" pitchFamily="50" charset="-127"/>
                          <a:ea typeface="+mn-ea"/>
                        </a:rPr>
                        <a:t>④</a:t>
                      </a:r>
                      <a:endParaRPr lang="ko-KR" altLang="en-US"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endParaRPr>
                    </a:p>
                  </a:txBody>
                  <a:tcPr marL="16335" marR="16335" marT="16335" marB="16335"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DFE6F7"/>
                    </a:solidFill>
                  </a:tcPr>
                </a:tc>
                <a:tc hMerge="1">
                  <a:txBody>
                    <a:bodyPr/>
                    <a:lstStyle/>
                    <a:p>
                      <a:pPr latinLnBrk="1"/>
                      <a:endParaRPr lang="ko-KR" altLang="en-US"/>
                    </a:p>
                  </a:txBody>
                  <a:tcPr/>
                </a:tc>
                <a:extLst>
                  <a:ext uri="{0D108BD9-81ED-4DB2-BD59-A6C34878D82A}">
                    <a16:rowId xmlns:a16="http://schemas.microsoft.com/office/drawing/2014/main" val="1731098660"/>
                  </a:ext>
                </a:extLst>
              </a:tr>
              <a:tr h="578296">
                <a:tc>
                  <a:txBody>
                    <a:bodyPr/>
                    <a:lstStyle/>
                    <a:p>
                      <a:pPr marL="414020" marR="0" indent="-187960" algn="l" fontAlgn="base" latinLnBrk="0">
                        <a:lnSpc>
                          <a:spcPct val="10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Link (URL)</a:t>
                      </a:r>
                      <a:endParaRPr 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tx1"/>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370840" marR="0" indent="-185420" algn="just" defTabSz="914400" rtl="0" eaLnBrk="1" fontAlgn="base" latinLnBrk="1" hangingPunct="1">
                        <a:lnSpc>
                          <a:spcPct val="100000"/>
                        </a:lnSpc>
                        <a:spcBef>
                          <a:spcPts val="0"/>
                        </a:spcBef>
                        <a:spcAft>
                          <a:spcPts val="0"/>
                        </a:spcAft>
                        <a:buClrTx/>
                        <a:buSzTx/>
                        <a:buFontTx/>
                        <a:buNone/>
                        <a:tabLst/>
                        <a:defRPr/>
                      </a:pPr>
                      <a:r>
                        <a:rPr lang="en-GB" altLang="ko-KR" sz="1400" kern="0" spc="-30" dirty="0">
                          <a:solidFill>
                            <a:srgbClr val="0000FF"/>
                          </a:solidFill>
                          <a:effectLst/>
                          <a:latin typeface="Arial" panose="020B0604020202020204" pitchFamily="34" charset="0"/>
                          <a:ea typeface="맑은 고딕" panose="020B0503020000020004" pitchFamily="50" charset="-127"/>
                          <a:cs typeface="Arial" panose="020B0604020202020204" pitchFamily="34" charset="0"/>
                        </a:rPr>
                        <a:t>☞ If there is an online link (URL) related to the record above, please provide the address. (</a:t>
                      </a:r>
                      <a:r>
                        <a:rPr lang="en-GB" altLang="ko-KR" sz="1400" kern="0" spc="-30" dirty="0" smtClean="0">
                          <a:solidFill>
                            <a:srgbClr val="0000FF"/>
                          </a:solidFill>
                          <a:effectLst/>
                          <a:latin typeface="Arial" panose="020B0604020202020204" pitchFamily="34" charset="0"/>
                          <a:ea typeface="맑은 고딕" panose="020B0503020000020004" pitchFamily="50" charset="-127"/>
                          <a:cs typeface="Arial" panose="020B0604020202020204" pitchFamily="34" charset="0"/>
                        </a:rPr>
                        <a:t>Hyperlink)</a:t>
                      </a:r>
                      <a:endParaRPr lang="ko-KR" altLang="en-US" sz="1400" kern="0" spc="-30" dirty="0">
                        <a:solidFill>
                          <a:srgbClr val="0000FF"/>
                        </a:solidFill>
                        <a:effectLst/>
                        <a:latin typeface="Arial" panose="020B0604020202020204" pitchFamily="34" charset="0"/>
                        <a:ea typeface="맑은 고딕" panose="020B0503020000020004" pitchFamily="50" charset="-127"/>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405634435"/>
                  </a:ext>
                </a:extLst>
              </a:tr>
              <a:tr h="4164008">
                <a:tc>
                  <a:txBody>
                    <a:bodyPr/>
                    <a:lstStyle/>
                    <a:p>
                      <a:pPr marL="414020" marR="0" indent="-187960" algn="l" fontAlgn="base" latinLnBrk="0">
                        <a:lnSpc>
                          <a:spcPct val="10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Supporting Images</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tx1"/>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F2F2F2"/>
                    </a:solidFill>
                  </a:tcPr>
                </a:tc>
                <a:tc>
                  <a:txBody>
                    <a:bodyPr/>
                    <a:lstStyle/>
                    <a:p>
                      <a:pPr marL="370840" marR="0" indent="-185420" algn="just" fontAlgn="base" latinLnBrk="1">
                        <a:lnSpc>
                          <a:spcPct val="100000"/>
                        </a:lnSpc>
                        <a:spcBef>
                          <a:spcPts val="0"/>
                        </a:spcBef>
                        <a:spcAft>
                          <a:spcPts val="0"/>
                        </a:spcAft>
                      </a:pPr>
                      <a:r>
                        <a:rPr lang="en-GB" altLang="ko-KR" sz="1400" kern="0" spc="-30" dirty="0">
                          <a:solidFill>
                            <a:srgbClr val="0000FF"/>
                          </a:solidFill>
                          <a:effectLst/>
                          <a:latin typeface="Arial" panose="020B0604020202020204" pitchFamily="34" charset="0"/>
                          <a:ea typeface="맑은 고딕" panose="020B0503020000020004" pitchFamily="50" charset="-127"/>
                          <a:cs typeface="Arial" panose="020B0604020202020204" pitchFamily="34" charset="0"/>
                        </a:rPr>
                        <a:t>☞ Please attach images that can verify your activity record.</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43948313"/>
                  </a:ext>
                </a:extLst>
              </a:tr>
            </a:tbl>
          </a:graphicData>
        </a:graphic>
      </p:graphicFrame>
      <p:sp>
        <p:nvSpPr>
          <p:cNvPr id="3" name="슬라이드 번호 개체 틀 2">
            <a:extLst>
              <a:ext uri="{FF2B5EF4-FFF2-40B4-BE49-F238E27FC236}">
                <a16:creationId xmlns:a16="http://schemas.microsoft.com/office/drawing/2014/main" id="{80BB847E-4655-662A-DE39-05136E6317FD}"/>
              </a:ext>
            </a:extLst>
          </p:cNvPr>
          <p:cNvSpPr>
            <a:spLocks noGrp="1"/>
          </p:cNvSpPr>
          <p:nvPr>
            <p:ph type="sldNum" sz="quarter" idx="12"/>
          </p:nvPr>
        </p:nvSpPr>
        <p:spPr/>
        <p:txBody>
          <a:bodyPr/>
          <a:lstStyle/>
          <a:p>
            <a:fld id="{CAC0D838-6DC9-4D70-9791-D29BA40A70FD}" type="slidenum">
              <a:rPr lang="ko-KR" altLang="en-US" smtClean="0"/>
              <a:pPr/>
              <a:t>13</a:t>
            </a:fld>
            <a:endParaRPr lang="ko-KR" altLang="en-US"/>
          </a:p>
        </p:txBody>
      </p:sp>
      <p:sp>
        <p:nvSpPr>
          <p:cNvPr id="6" name="직사각형 5">
            <a:extLst>
              <a:ext uri="{FF2B5EF4-FFF2-40B4-BE49-F238E27FC236}">
                <a16:creationId xmlns:a16="http://schemas.microsoft.com/office/drawing/2014/main" id="{151A8E81-36E5-C7DB-1336-082ED0631A2A}"/>
              </a:ext>
            </a:extLst>
          </p:cNvPr>
          <p:cNvSpPr/>
          <p:nvPr/>
        </p:nvSpPr>
        <p:spPr>
          <a:xfrm>
            <a:off x="169069" y="693554"/>
            <a:ext cx="2781531" cy="486287"/>
          </a:xfrm>
          <a:prstGeom prst="rect">
            <a:avLst/>
          </a:prstGeom>
        </p:spPr>
        <p:txBody>
          <a:bodyPr wrap="none">
            <a:spAutoFit/>
          </a:bodyPr>
          <a:lstStyle/>
          <a:p>
            <a:pPr lvl="0" fontAlgn="base" latinLnBrk="0">
              <a:lnSpc>
                <a:spcPct val="160000"/>
              </a:lnSpc>
            </a:pPr>
            <a:r>
              <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 </a:t>
            </a:r>
            <a:r>
              <a:rPr lang="en-GB" altLang="ko-KR" sz="1600" b="1" kern="0" spc="-50" dirty="0" smtClean="0">
                <a:solidFill>
                  <a:srgbClr val="000000"/>
                </a:solidFill>
                <a:latin typeface="Arial" panose="020B0604020202020204" pitchFamily="34" charset="0"/>
                <a:ea typeface="HY헤드라인M" panose="02030600000101010101" pitchFamily="18" charset="-127"/>
                <a:cs typeface="Arial" panose="020B0604020202020204" pitchFamily="34" charset="0"/>
              </a:rPr>
              <a:t>Artistic Career </a:t>
            </a:r>
            <a:r>
              <a:rPr lang="en-GB" altLang="ko-KR"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&amp; Portfolio</a:t>
            </a:r>
            <a:endPar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endParaRPr>
          </a:p>
        </p:txBody>
      </p:sp>
    </p:spTree>
    <p:extLst>
      <p:ext uri="{BB962C8B-B14F-4D97-AF65-F5344CB8AC3E}">
        <p14:creationId xmlns:p14="http://schemas.microsoft.com/office/powerpoint/2010/main" val="6626790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2EF63-C112-2CA8-B244-6554A3172EC8}"/>
            </a:ext>
          </a:extLst>
        </p:cNvPr>
        <p:cNvGrpSpPr/>
        <p:nvPr/>
      </p:nvGrpSpPr>
      <p:grpSpPr>
        <a:xfrm>
          <a:off x="0" y="0"/>
          <a:ext cx="0" cy="0"/>
          <a:chOff x="0" y="0"/>
          <a:chExt cx="0" cy="0"/>
        </a:xfrm>
      </p:grpSpPr>
      <p:sp>
        <p:nvSpPr>
          <p:cNvPr id="2" name="제목 1">
            <a:extLst>
              <a:ext uri="{FF2B5EF4-FFF2-40B4-BE49-F238E27FC236}">
                <a16:creationId xmlns:a16="http://schemas.microsoft.com/office/drawing/2014/main" id="{21B92F60-18B1-2ACC-42D4-01CDFFC2E3BB}"/>
              </a:ext>
            </a:extLst>
          </p:cNvPr>
          <p:cNvSpPr>
            <a:spLocks noGrp="1"/>
          </p:cNvSpPr>
          <p:nvPr>
            <p:ph type="title"/>
          </p:nvPr>
        </p:nvSpPr>
        <p:spPr/>
        <p:txBody>
          <a:bodyPr/>
          <a:lstStyle/>
          <a:p>
            <a:endParaRPr lang="ko-KR" altLang="en-US" dirty="0"/>
          </a:p>
        </p:txBody>
      </p:sp>
      <p:graphicFrame>
        <p:nvGraphicFramePr>
          <p:cNvPr id="4" name="표 3">
            <a:extLst>
              <a:ext uri="{FF2B5EF4-FFF2-40B4-BE49-F238E27FC236}">
                <a16:creationId xmlns:a16="http://schemas.microsoft.com/office/drawing/2014/main" id="{ED24ABBC-AFDD-3A15-90A4-72C4A5835CA7}"/>
              </a:ext>
            </a:extLst>
          </p:cNvPr>
          <p:cNvGraphicFramePr>
            <a:graphicFrameLocks noGrp="1"/>
          </p:cNvGraphicFramePr>
          <p:nvPr>
            <p:extLst>
              <p:ext uri="{D42A27DB-BD31-4B8C-83A1-F6EECF244321}">
                <p14:modId xmlns:p14="http://schemas.microsoft.com/office/powerpoint/2010/main" val="2784401408"/>
              </p:ext>
            </p:extLst>
          </p:nvPr>
        </p:nvGraphicFramePr>
        <p:xfrm>
          <a:off x="305681" y="1874362"/>
          <a:ext cx="11618095" cy="4530756"/>
        </p:xfrm>
        <a:graphic>
          <a:graphicData uri="http://schemas.openxmlformats.org/drawingml/2006/table">
            <a:tbl>
              <a:tblPr/>
              <a:tblGrid>
                <a:gridCol w="2455890">
                  <a:extLst>
                    <a:ext uri="{9D8B030D-6E8A-4147-A177-3AD203B41FA5}">
                      <a16:colId xmlns:a16="http://schemas.microsoft.com/office/drawing/2014/main" val="3341846920"/>
                    </a:ext>
                  </a:extLst>
                </a:gridCol>
                <a:gridCol w="3352358">
                  <a:extLst>
                    <a:ext uri="{9D8B030D-6E8A-4147-A177-3AD203B41FA5}">
                      <a16:colId xmlns:a16="http://schemas.microsoft.com/office/drawing/2014/main" val="1441649181"/>
                    </a:ext>
                  </a:extLst>
                </a:gridCol>
                <a:gridCol w="2456330">
                  <a:extLst>
                    <a:ext uri="{9D8B030D-6E8A-4147-A177-3AD203B41FA5}">
                      <a16:colId xmlns:a16="http://schemas.microsoft.com/office/drawing/2014/main" val="2321489818"/>
                    </a:ext>
                  </a:extLst>
                </a:gridCol>
                <a:gridCol w="3353517">
                  <a:extLst>
                    <a:ext uri="{9D8B030D-6E8A-4147-A177-3AD203B41FA5}">
                      <a16:colId xmlns:a16="http://schemas.microsoft.com/office/drawing/2014/main" val="263574426"/>
                    </a:ext>
                  </a:extLst>
                </a:gridCol>
              </a:tblGrid>
              <a:tr h="493620">
                <a:tc gridSpan="4">
                  <a:txBody>
                    <a:bodyPr/>
                    <a:lstStyle/>
                    <a:p>
                      <a:pPr marL="414020" marR="0" indent="-187960" algn="just" fontAlgn="base" latinLnBrk="1">
                        <a:lnSpc>
                          <a:spcPct val="100000"/>
                        </a:lnSpc>
                        <a:spcBef>
                          <a:spcPts val="0"/>
                        </a:spcBef>
                        <a:spcAft>
                          <a:spcPts val="0"/>
                        </a:spcAft>
                      </a:pPr>
                      <a:r>
                        <a:rPr lang="en-GB" altLang="ko-KR" sz="1400" b="1" kern="0" spc="-50" dirty="0" smtClean="0">
                          <a:solidFill>
                            <a:srgbClr val="000000"/>
                          </a:solidFill>
                          <a:latin typeface="Arial" panose="020B0604020202020204" pitchFamily="34" charset="0"/>
                          <a:ea typeface="HY헤드라인M" panose="02030600000101010101" pitchFamily="18" charset="-127"/>
                          <a:cs typeface="Arial" panose="020B0604020202020204" pitchFamily="34" charset="0"/>
                        </a:rPr>
                        <a:t>Artistic Career</a:t>
                      </a:r>
                      <a:r>
                        <a:rPr lang="en-GB" altLang="ko-KR" sz="1400" b="1" kern="0" spc="-30" dirty="0" smtClean="0">
                          <a:solidFill>
                            <a:srgbClr val="000000"/>
                          </a:solidFill>
                          <a:effectLst/>
                          <a:latin typeface="Arial" panose="020B0604020202020204" pitchFamily="34" charset="0"/>
                          <a:ea typeface="+mn-ea"/>
                          <a:cs typeface="Arial" panose="020B0604020202020204" pitchFamily="34" charset="0"/>
                        </a:rPr>
                        <a:t> </a:t>
                      </a:r>
                      <a:r>
                        <a:rPr lang="ko-KR" altLang="en-US" sz="1400" b="1" kern="0" spc="-30" dirty="0" smtClean="0">
                          <a:solidFill>
                            <a:srgbClr val="000000"/>
                          </a:solidFill>
                          <a:effectLst/>
                          <a:latin typeface="맑은 고딕" panose="020B0503020000020004" pitchFamily="50" charset="-127"/>
                          <a:ea typeface="+mn-ea"/>
                        </a:rPr>
                        <a:t>⑤</a:t>
                      </a:r>
                      <a:endParaRPr lang="ko-KR" altLang="en-US" sz="1400" b="1" kern="0" spc="-30" dirty="0">
                        <a:solidFill>
                          <a:srgbClr val="000000"/>
                        </a:solidFill>
                        <a:effectLst/>
                        <a:latin typeface="Arial" panose="020B0604020202020204" pitchFamily="34" charset="0"/>
                        <a:ea typeface="+mn-ea"/>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19050"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DFE6F7"/>
                    </a:solidFill>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extLst>
                  <a:ext uri="{0D108BD9-81ED-4DB2-BD59-A6C34878D82A}">
                    <a16:rowId xmlns:a16="http://schemas.microsoft.com/office/drawing/2014/main" val="2934496686"/>
                  </a:ext>
                </a:extLst>
              </a:tr>
              <a:tr h="767581">
                <a:tc>
                  <a:txBody>
                    <a:bodyPr/>
                    <a:lstStyle/>
                    <a:p>
                      <a:pPr marL="414020" marR="0" indent="-187960" algn="l" defTabSz="914400" rtl="0" eaLnBrk="1" fontAlgn="base" latinLnBrk="0" hangingPunct="1">
                        <a:lnSpc>
                          <a:spcPct val="160000"/>
                        </a:lnSpc>
                        <a:spcBef>
                          <a:spcPts val="0"/>
                        </a:spcBef>
                        <a:spcAft>
                          <a:spcPts val="0"/>
                        </a:spcAft>
                        <a:buClrTx/>
                        <a:buSzTx/>
                        <a:buFontTx/>
                        <a:buNone/>
                        <a:tabLst/>
                        <a:defRPr/>
                      </a:pPr>
                      <a:r>
                        <a:rPr lang="en-GB" altLang="ko-KR" sz="1400" b="1" kern="0" spc="0" dirty="0">
                          <a:solidFill>
                            <a:srgbClr val="000000"/>
                          </a:solidFill>
                          <a:effectLst/>
                          <a:latin typeface="Arial" panose="020B0604020202020204" pitchFamily="34" charset="0"/>
                          <a:cs typeface="Arial" panose="020B0604020202020204" pitchFamily="34" charset="0"/>
                        </a:rPr>
                        <a:t>Category</a:t>
                      </a:r>
                      <a:endParaRPr lang="ko-KR" altLang="en-US" sz="1400" b="1"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414020" marR="0" indent="-187960" algn="l" defTabSz="914400" rtl="0" eaLnBrk="1" fontAlgn="base" latinLnBrk="0" hangingPunct="1">
                        <a:lnSpc>
                          <a:spcPct val="160000"/>
                        </a:lnSpc>
                        <a:spcBef>
                          <a:spcPts val="0"/>
                        </a:spcBef>
                        <a:spcAft>
                          <a:spcPts val="0"/>
                        </a:spcAft>
                        <a:buClrTx/>
                        <a:buSzTx/>
                        <a:buFontTx/>
                        <a:buNone/>
                        <a:tabLst/>
                        <a:defRPr/>
                      </a:pPr>
                      <a:r>
                        <a:rPr lang="en-US" altLang="ko-KR" sz="1400" kern="0" spc="0" dirty="0">
                          <a:solidFill>
                            <a:srgbClr val="0000FF"/>
                          </a:solidFill>
                          <a:effectLst/>
                          <a:latin typeface="Arial" panose="020B0604020202020204" pitchFamily="34" charset="0"/>
                          <a:cs typeface="Arial" panose="020B0604020202020204" pitchFamily="34" charset="0"/>
                        </a:rPr>
                        <a:t>(e.g.) </a:t>
                      </a:r>
                      <a:r>
                        <a:rPr lang="en-GB" altLang="ko-KR" sz="1400" kern="0" spc="0" dirty="0">
                          <a:solidFill>
                            <a:srgbClr val="0000FF"/>
                          </a:solidFill>
                          <a:effectLst/>
                          <a:latin typeface="Arial" panose="020B0604020202020204" pitchFamily="34" charset="0"/>
                          <a:cs typeface="Arial" panose="020B0604020202020204" pitchFamily="34" charset="0"/>
                        </a:rPr>
                        <a:t>Exhibition / Performance / Publication</a:t>
                      </a:r>
                      <a:endParaRPr lang="ko-KR" altLang="en-US" sz="1400" kern="0" spc="0" dirty="0">
                        <a:solidFill>
                          <a:srgbClr val="0000FF"/>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tc>
                  <a:txBody>
                    <a:bodyPr/>
                    <a:lstStyle/>
                    <a:p>
                      <a:pPr marL="414020" marR="0" indent="-187960" algn="l" fontAlgn="base" latinLnBrk="0">
                        <a:lnSpc>
                          <a:spcPct val="16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Work (Project) Title</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414020" marR="0" indent="-187960" algn="just" fontAlgn="base" latinLnBrk="1">
                        <a:lnSpc>
                          <a:spcPct val="160000"/>
                        </a:lnSpc>
                        <a:spcBef>
                          <a:spcPts val="0"/>
                        </a:spcBef>
                        <a:spcAft>
                          <a:spcPts val="0"/>
                        </a:spcAft>
                      </a:pPr>
                      <a:endParaRPr lang="ko-KR" altLang="en-US" sz="1400" b="1" kern="0" spc="-3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3175543945"/>
                  </a:ext>
                </a:extLst>
              </a:tr>
              <a:tr h="493620">
                <a:tc>
                  <a:txBody>
                    <a:bodyPr/>
                    <a:lstStyle/>
                    <a:p>
                      <a:pPr marL="414020" marR="0" indent="-187960" algn="l" fontAlgn="base" latinLnBrk="0">
                        <a:lnSpc>
                          <a:spcPct val="16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Date of Release</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414020" marR="0" indent="-187960" algn="l" fontAlgn="base" latinLnBrk="0">
                        <a:lnSpc>
                          <a:spcPct val="160000"/>
                        </a:lnSpc>
                        <a:spcBef>
                          <a:spcPts val="0"/>
                        </a:spcBef>
                        <a:spcAft>
                          <a:spcPts val="0"/>
                        </a:spcAft>
                      </a:pPr>
                      <a:r>
                        <a:rPr lang="en-US" altLang="ko-KR" sz="1400" kern="0" spc="-30" dirty="0" smtClean="0">
                          <a:solidFill>
                            <a:srgbClr val="0000FF"/>
                          </a:solidFill>
                          <a:effectLst/>
                          <a:latin typeface="Arial" panose="020B0604020202020204" pitchFamily="34" charset="0"/>
                          <a:ea typeface="+mn-ea"/>
                          <a:cs typeface="Arial" panose="020B0604020202020204" pitchFamily="34" charset="0"/>
                        </a:rPr>
                        <a:t>Day/Month/Year</a:t>
                      </a: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tc>
                  <a:txBody>
                    <a:bodyPr/>
                    <a:lstStyle/>
                    <a:p>
                      <a:pPr marL="414020" marR="0" indent="-187960" algn="l" fontAlgn="base" latinLnBrk="0">
                        <a:lnSpc>
                          <a:spcPct val="16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Venue and Media</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414020" marR="0" indent="-187960" algn="just" fontAlgn="base" latinLnBrk="1">
                        <a:lnSpc>
                          <a:spcPct val="160000"/>
                        </a:lnSpc>
                        <a:spcBef>
                          <a:spcPts val="0"/>
                        </a:spcBef>
                        <a:spcAft>
                          <a:spcPts val="0"/>
                        </a:spcAft>
                      </a:pPr>
                      <a:endParaRPr lang="ko-KR" altLang="en-US" sz="1400" kern="0" spc="-3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3117018747"/>
                  </a:ext>
                </a:extLst>
              </a:tr>
              <a:tr h="493620">
                <a:tc>
                  <a:txBody>
                    <a:bodyPr/>
                    <a:lstStyle/>
                    <a:p>
                      <a:pPr marL="414020" marR="0" indent="-187960" algn="l" fontAlgn="base" latinLnBrk="0">
                        <a:lnSpc>
                          <a:spcPct val="16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Host / Organizer</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gridSpan="3">
                  <a:txBody>
                    <a:bodyPr/>
                    <a:lstStyle/>
                    <a:p>
                      <a:pPr marL="414020" marR="0" indent="-187960" algn="l" fontAlgn="base" latinLnBrk="1">
                        <a:lnSpc>
                          <a:spcPct val="160000"/>
                        </a:lnSpc>
                        <a:spcBef>
                          <a:spcPts val="0"/>
                        </a:spcBef>
                        <a:spcAft>
                          <a:spcPts val="0"/>
                        </a:spcAft>
                      </a:pPr>
                      <a:endParaRPr lang="ko-KR" altLang="en-US" sz="1400" kern="0" spc="-3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tc hMerge="1">
                  <a:txBody>
                    <a:bodyPr/>
                    <a:lstStyle/>
                    <a:p>
                      <a:pPr latinLnBrk="1"/>
                      <a:endParaRPr lang="ko-KR" altLang="en-US"/>
                    </a:p>
                  </a:txBody>
                  <a:tcPr/>
                </a:tc>
                <a:tc hMerge="1">
                  <a:txBody>
                    <a:bodyPr/>
                    <a:lstStyle/>
                    <a:p>
                      <a:pPr latinLnBrk="1"/>
                      <a:endParaRPr lang="ko-KR" altLang="en-US"/>
                    </a:p>
                  </a:txBody>
                  <a:tcPr/>
                </a:tc>
                <a:extLst>
                  <a:ext uri="{0D108BD9-81ED-4DB2-BD59-A6C34878D82A}">
                    <a16:rowId xmlns:a16="http://schemas.microsoft.com/office/drawing/2014/main" val="2087077651"/>
                  </a:ext>
                </a:extLst>
              </a:tr>
              <a:tr h="2282315">
                <a:tc>
                  <a:txBody>
                    <a:bodyPr/>
                    <a:lstStyle/>
                    <a:p>
                      <a:pPr marL="414020" marR="0" indent="-187960" algn="l" fontAlgn="base" latinLnBrk="0">
                        <a:lnSpc>
                          <a:spcPct val="130000"/>
                        </a:lnSpc>
                        <a:spcBef>
                          <a:spcPts val="0"/>
                        </a:spcBef>
                        <a:spcAft>
                          <a:spcPts val="0"/>
                        </a:spcAft>
                      </a:pPr>
                      <a:r>
                        <a:rPr lang="en-GB" altLang="ko-KR" sz="1400" b="1" kern="0" spc="-30" dirty="0">
                          <a:solidFill>
                            <a:schemeClr val="tx1"/>
                          </a:solidFill>
                          <a:effectLst/>
                          <a:latin typeface="Arial" panose="020B0604020202020204" pitchFamily="34" charset="0"/>
                          <a:ea typeface="맑은 고딕" panose="020B0503020000020004" pitchFamily="50" charset="-127"/>
                          <a:cs typeface="Arial" panose="020B0604020202020204" pitchFamily="34" charset="0"/>
                        </a:rPr>
                        <a:t>Work (Project) </a:t>
                      </a:r>
                    </a:p>
                    <a:p>
                      <a:pPr marL="414020" marR="0" indent="-187960" algn="l" fontAlgn="base" latinLnBrk="0">
                        <a:lnSpc>
                          <a:spcPct val="130000"/>
                        </a:lnSpc>
                        <a:spcBef>
                          <a:spcPts val="0"/>
                        </a:spcBef>
                        <a:spcAft>
                          <a:spcPts val="0"/>
                        </a:spcAft>
                      </a:pPr>
                      <a:r>
                        <a:rPr lang="en-GB" altLang="ko-KR" sz="1400" b="1" kern="0" spc="-30" dirty="0">
                          <a:solidFill>
                            <a:schemeClr val="tx1"/>
                          </a:solidFill>
                          <a:effectLst/>
                          <a:latin typeface="Arial" panose="020B0604020202020204" pitchFamily="34" charset="0"/>
                          <a:ea typeface="맑은 고딕" panose="020B0503020000020004" pitchFamily="50" charset="-127"/>
                          <a:cs typeface="Arial" panose="020B0604020202020204" pitchFamily="34" charset="0"/>
                        </a:rPr>
                        <a:t>Description</a:t>
                      </a:r>
                      <a:endParaRPr lang="ko-KR" altLang="en-US" sz="1400" kern="0" spc="0" dirty="0">
                        <a:solidFill>
                          <a:schemeClr val="tx1"/>
                        </a:solidFill>
                        <a:effectLst/>
                        <a:latin typeface="Arial" panose="020B0604020202020204" pitchFamily="34" charset="0"/>
                        <a:cs typeface="Arial" panose="020B0604020202020204" pitchFamily="34" charset="0"/>
                      </a:endParaRPr>
                    </a:p>
                  </a:txBody>
                  <a:tcPr marL="16335" marR="16335" marT="16335" marB="16335" anchor="ctr">
                    <a:lnL w="19050"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19050" cap="flat" cmpd="sng" algn="ctr">
                      <a:solidFill>
                        <a:schemeClr val="bg1">
                          <a:lumMod val="50000"/>
                        </a:schemeClr>
                      </a:solidFill>
                      <a:prstDash val="solid"/>
                      <a:round/>
                      <a:headEnd type="none" w="med" len="med"/>
                      <a:tailEnd type="none" w="med" len="med"/>
                    </a:lnB>
                    <a:solidFill>
                      <a:srgbClr val="F2F2F2"/>
                    </a:solidFill>
                  </a:tcPr>
                </a:tc>
                <a:tc gridSpan="3">
                  <a:txBody>
                    <a:bodyPr/>
                    <a:lstStyle/>
                    <a:p>
                      <a:pPr marL="287020" marR="0" indent="-287020" algn="l" fontAlgn="base" latinLnBrk="1">
                        <a:lnSpc>
                          <a:spcPct val="160000"/>
                        </a:lnSpc>
                        <a:spcBef>
                          <a:spcPts val="0"/>
                        </a:spcBef>
                        <a:spcAft>
                          <a:spcPts val="0"/>
                        </a:spcAft>
                      </a:pPr>
                      <a:r>
                        <a:rPr lang="ko-KR" altLang="en-US" sz="14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endParaRPr lang="ko-KR" altLang="en-US" sz="1400" kern="0" spc="-90" dirty="0">
                        <a:solidFill>
                          <a:srgbClr val="000000"/>
                        </a:solidFill>
                        <a:effectLst/>
                        <a:latin typeface="Arial" panose="020B0604020202020204" pitchFamily="34" charset="0"/>
                        <a:cs typeface="Arial" panose="020B0604020202020204" pitchFamily="34" charset="0"/>
                      </a:endParaRPr>
                    </a:p>
                    <a:p>
                      <a:pPr marL="0" marR="0" indent="0" algn="l" fontAlgn="base" latinLnBrk="1">
                        <a:lnSpc>
                          <a:spcPct val="160000"/>
                        </a:lnSpc>
                        <a:spcBef>
                          <a:spcPts val="0"/>
                        </a:spcBef>
                        <a:spcAft>
                          <a:spcPts val="0"/>
                        </a:spcAft>
                      </a:pPr>
                      <a:r>
                        <a:rPr lang="en-US" altLang="ko-KR" sz="14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endParaRPr lang="ko-KR" altLang="en-US" sz="1400" kern="0" spc="0" dirty="0">
                        <a:solidFill>
                          <a:srgbClr val="000000"/>
                        </a:solidFill>
                        <a:effectLst/>
                        <a:latin typeface="Arial" panose="020B0604020202020204" pitchFamily="34" charset="0"/>
                        <a:cs typeface="Arial" panose="020B0604020202020204" pitchFamily="34" charset="0"/>
                      </a:endParaRPr>
                    </a:p>
                    <a:p>
                      <a:pPr marL="0" marR="0" indent="0" algn="l" fontAlgn="base" latinLnBrk="1">
                        <a:lnSpc>
                          <a:spcPct val="160000"/>
                        </a:lnSpc>
                        <a:spcBef>
                          <a:spcPts val="0"/>
                        </a:spcBef>
                        <a:spcAft>
                          <a:spcPts val="0"/>
                        </a:spcAft>
                      </a:pPr>
                      <a:r>
                        <a:rPr lang="en-US" altLang="ko-KR" sz="1400" kern="0" spc="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lnL w="9525" cap="flat" cmpd="sng" algn="ctr">
                      <a:solidFill>
                        <a:schemeClr val="bg1">
                          <a:lumMod val="50000"/>
                        </a:schemeClr>
                      </a:solidFill>
                      <a:prstDash val="solid"/>
                      <a:round/>
                      <a:headEnd type="none" w="med" len="med"/>
                      <a:tailEnd type="none" w="med" len="med"/>
                    </a:lnL>
                    <a:lnR w="19050"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19050" cap="flat" cmpd="sng" algn="ctr">
                      <a:solidFill>
                        <a:schemeClr val="bg1">
                          <a:lumMod val="50000"/>
                        </a:schemeClr>
                      </a:solidFill>
                      <a:prstDash val="solid"/>
                      <a:round/>
                      <a:headEnd type="none" w="med" len="med"/>
                      <a:tailEnd type="none" w="med" len="med"/>
                    </a:lnB>
                  </a:tcPr>
                </a:tc>
                <a:tc hMerge="1">
                  <a:txBody>
                    <a:bodyPr/>
                    <a:lstStyle/>
                    <a:p>
                      <a:pPr latinLnBrk="1"/>
                      <a:endParaRPr lang="ko-KR" altLang="en-US"/>
                    </a:p>
                  </a:txBody>
                  <a:tcPr/>
                </a:tc>
                <a:tc hMerge="1">
                  <a:txBody>
                    <a:bodyPr/>
                    <a:lstStyle/>
                    <a:p>
                      <a:pPr latinLnBrk="1"/>
                      <a:endParaRPr lang="ko-KR" altLang="en-US"/>
                    </a:p>
                  </a:txBody>
                  <a:tcPr/>
                </a:tc>
                <a:extLst>
                  <a:ext uri="{0D108BD9-81ED-4DB2-BD59-A6C34878D82A}">
                    <a16:rowId xmlns:a16="http://schemas.microsoft.com/office/drawing/2014/main" val="82072925"/>
                  </a:ext>
                </a:extLst>
              </a:tr>
            </a:tbl>
          </a:graphicData>
        </a:graphic>
      </p:graphicFrame>
      <p:sp>
        <p:nvSpPr>
          <p:cNvPr id="8" name="직사각형 7">
            <a:extLst>
              <a:ext uri="{FF2B5EF4-FFF2-40B4-BE49-F238E27FC236}">
                <a16:creationId xmlns:a16="http://schemas.microsoft.com/office/drawing/2014/main" id="{151A8E81-36E5-C7DB-1336-082ED0631A2A}"/>
              </a:ext>
            </a:extLst>
          </p:cNvPr>
          <p:cNvSpPr/>
          <p:nvPr/>
        </p:nvSpPr>
        <p:spPr>
          <a:xfrm>
            <a:off x="194707" y="1313419"/>
            <a:ext cx="2781531" cy="486287"/>
          </a:xfrm>
          <a:prstGeom prst="rect">
            <a:avLst/>
          </a:prstGeom>
        </p:spPr>
        <p:txBody>
          <a:bodyPr wrap="none">
            <a:spAutoFit/>
          </a:bodyPr>
          <a:lstStyle/>
          <a:p>
            <a:pPr lvl="0" fontAlgn="base" latinLnBrk="0">
              <a:lnSpc>
                <a:spcPct val="160000"/>
              </a:lnSpc>
            </a:pPr>
            <a:r>
              <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 </a:t>
            </a:r>
            <a:r>
              <a:rPr lang="en-GB" altLang="ko-KR" sz="1600" b="1" kern="0" spc="-50" dirty="0" smtClean="0">
                <a:solidFill>
                  <a:srgbClr val="000000"/>
                </a:solidFill>
                <a:latin typeface="Arial" panose="020B0604020202020204" pitchFamily="34" charset="0"/>
                <a:ea typeface="HY헤드라인M" panose="02030600000101010101" pitchFamily="18" charset="-127"/>
                <a:cs typeface="Arial" panose="020B0604020202020204" pitchFamily="34" charset="0"/>
              </a:rPr>
              <a:t>Artistic Career </a:t>
            </a:r>
            <a:r>
              <a:rPr lang="en-GB" altLang="ko-KR"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&amp; Portfolio</a:t>
            </a:r>
            <a:endPar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endParaRPr>
          </a:p>
        </p:txBody>
      </p:sp>
      <p:graphicFrame>
        <p:nvGraphicFramePr>
          <p:cNvPr id="10" name="표 9">
            <a:extLst>
              <a:ext uri="{FF2B5EF4-FFF2-40B4-BE49-F238E27FC236}">
                <a16:creationId xmlns:a16="http://schemas.microsoft.com/office/drawing/2014/main" id="{235E28C4-C9D7-94AC-8C0F-C60B8519E0C1}"/>
              </a:ext>
            </a:extLst>
          </p:cNvPr>
          <p:cNvGraphicFramePr>
            <a:graphicFrameLocks noGrp="1"/>
          </p:cNvGraphicFramePr>
          <p:nvPr>
            <p:extLst>
              <p:ext uri="{D42A27DB-BD31-4B8C-83A1-F6EECF244321}">
                <p14:modId xmlns:p14="http://schemas.microsoft.com/office/powerpoint/2010/main" val="2065376277"/>
              </p:ext>
            </p:extLst>
          </p:nvPr>
        </p:nvGraphicFramePr>
        <p:xfrm>
          <a:off x="305680" y="826901"/>
          <a:ext cx="11618095" cy="411861"/>
        </p:xfrm>
        <a:graphic>
          <a:graphicData uri="http://schemas.openxmlformats.org/drawingml/2006/table">
            <a:tbl>
              <a:tblPr/>
              <a:tblGrid>
                <a:gridCol w="11618095">
                  <a:extLst>
                    <a:ext uri="{9D8B030D-6E8A-4147-A177-3AD203B41FA5}">
                      <a16:colId xmlns:a16="http://schemas.microsoft.com/office/drawing/2014/main" val="1901559317"/>
                    </a:ext>
                  </a:extLst>
                </a:gridCol>
              </a:tblGrid>
              <a:tr h="411861">
                <a:tc>
                  <a:txBody>
                    <a:bodyPr/>
                    <a:lstStyle/>
                    <a:p>
                      <a:pPr marL="0" marR="0" lvl="0" indent="0" algn="just" defTabSz="914400" rtl="0" eaLnBrk="1" fontAlgn="base" latinLnBrk="1" hangingPunct="1">
                        <a:lnSpc>
                          <a:spcPct val="100000"/>
                        </a:lnSpc>
                        <a:spcBef>
                          <a:spcPts val="0"/>
                        </a:spcBef>
                        <a:spcAft>
                          <a:spcPts val="0"/>
                        </a:spcAft>
                        <a:buClrTx/>
                        <a:buSzTx/>
                        <a:buFontTx/>
                        <a:buNone/>
                        <a:tabLst/>
                        <a:defRPr/>
                      </a:pPr>
                      <a:r>
                        <a:rPr lang="en-US" altLang="ko-KR" sz="1800" b="1" kern="0" spc="0" dirty="0">
                          <a:solidFill>
                            <a:srgbClr val="000000"/>
                          </a:solidFill>
                          <a:effectLst/>
                          <a:latin typeface="Arial" panose="020B0604020202020204" pitchFamily="34" charset="0"/>
                          <a:ea typeface="HY헤드라인M" panose="02030600000101010101" pitchFamily="18" charset="-127"/>
                          <a:cs typeface="Arial" panose="020B0604020202020204" pitchFamily="34" charset="0"/>
                        </a:rPr>
                        <a:t> B. </a:t>
                      </a:r>
                      <a:r>
                        <a:rPr lang="en-GB" altLang="ko-KR" sz="1800" b="1" kern="0" spc="0" dirty="0" smtClean="0">
                          <a:solidFill>
                            <a:srgbClr val="000000"/>
                          </a:solidFill>
                          <a:effectLst/>
                          <a:latin typeface="Arial" panose="020B0604020202020204" pitchFamily="34" charset="0"/>
                          <a:ea typeface="HY헤드라인M" panose="02030600000101010101" pitchFamily="18" charset="-127"/>
                          <a:cs typeface="Arial" panose="020B0604020202020204" pitchFamily="34" charset="0"/>
                        </a:rPr>
                        <a:t>Artistic Career</a:t>
                      </a:r>
                      <a:endParaRPr lang="en-GB" altLang="ko-KR" sz="1800" b="1" kern="0" spc="0" dirty="0">
                        <a:solidFill>
                          <a:srgbClr val="000000"/>
                        </a:solidFill>
                        <a:effectLst/>
                        <a:latin typeface="Arial" panose="020B0604020202020204" pitchFamily="34" charset="0"/>
                        <a:ea typeface="HY헤드라인M" panose="02030600000101010101" pitchFamily="18" charset="-127"/>
                        <a:cs typeface="Arial" panose="020B0604020202020204" pitchFamily="34" charset="0"/>
                      </a:endParaRPr>
                    </a:p>
                  </a:txBody>
                  <a:tcPr marL="17907" marR="17907" marT="17907" marB="17907" anchor="ctr">
                    <a:lnL w="32385" cap="flat" cmpd="dbl" algn="ctr">
                      <a:solidFill>
                        <a:srgbClr val="000000"/>
                      </a:solidFill>
                      <a:prstDash val="solid"/>
                      <a:round/>
                      <a:headEnd type="none" w="med" len="med"/>
                      <a:tailEnd type="none" w="med" len="med"/>
                    </a:lnL>
                    <a:lnR w="32385" cap="flat" cmpd="dbl" algn="ctr">
                      <a:solidFill>
                        <a:srgbClr val="000000"/>
                      </a:solidFill>
                      <a:prstDash val="solid"/>
                      <a:round/>
                      <a:headEnd type="none" w="med" len="med"/>
                      <a:tailEnd type="none" w="med" len="med"/>
                    </a:lnR>
                    <a:lnT w="32385" cap="flat" cmpd="dbl" algn="ctr">
                      <a:solidFill>
                        <a:srgbClr val="000000"/>
                      </a:solidFill>
                      <a:prstDash val="solid"/>
                      <a:round/>
                      <a:headEnd type="none" w="med" len="med"/>
                      <a:tailEnd type="none" w="med" len="med"/>
                    </a:lnT>
                    <a:lnB w="32385" cap="flat" cmpd="dbl" algn="ctr">
                      <a:solidFill>
                        <a:srgbClr val="000000"/>
                      </a:solidFill>
                      <a:prstDash val="solid"/>
                      <a:round/>
                      <a:headEnd type="none" w="med" len="med"/>
                      <a:tailEnd type="none" w="med" len="med"/>
                    </a:lnB>
                    <a:solidFill>
                      <a:srgbClr val="D6D6D6"/>
                    </a:solidFill>
                  </a:tcPr>
                </a:tc>
                <a:extLst>
                  <a:ext uri="{0D108BD9-81ED-4DB2-BD59-A6C34878D82A}">
                    <a16:rowId xmlns:a16="http://schemas.microsoft.com/office/drawing/2014/main" val="2878145328"/>
                  </a:ext>
                </a:extLst>
              </a:tr>
            </a:tbl>
          </a:graphicData>
        </a:graphic>
      </p:graphicFrame>
      <p:sp>
        <p:nvSpPr>
          <p:cNvPr id="12" name="슬라이드 번호 개체 틀 11">
            <a:extLst>
              <a:ext uri="{FF2B5EF4-FFF2-40B4-BE49-F238E27FC236}">
                <a16:creationId xmlns:a16="http://schemas.microsoft.com/office/drawing/2014/main" id="{A0BFDB18-C089-FE00-AAFE-3A27EBF3B63C}"/>
              </a:ext>
            </a:extLst>
          </p:cNvPr>
          <p:cNvSpPr>
            <a:spLocks noGrp="1"/>
          </p:cNvSpPr>
          <p:nvPr>
            <p:ph type="sldNum" sz="quarter" idx="12"/>
          </p:nvPr>
        </p:nvSpPr>
        <p:spPr/>
        <p:txBody>
          <a:bodyPr/>
          <a:lstStyle/>
          <a:p>
            <a:fld id="{CAC0D838-6DC9-4D70-9791-D29BA40A70FD}" type="slidenum">
              <a:rPr lang="ko-KR" altLang="en-US" smtClean="0"/>
              <a:pPr/>
              <a:t>14</a:t>
            </a:fld>
            <a:endParaRPr lang="ko-KR" altLang="en-US"/>
          </a:p>
        </p:txBody>
      </p:sp>
    </p:spTree>
    <p:extLst>
      <p:ext uri="{BB962C8B-B14F-4D97-AF65-F5344CB8AC3E}">
        <p14:creationId xmlns:p14="http://schemas.microsoft.com/office/powerpoint/2010/main" val="24237205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230A9F-18BB-3307-1AF9-2ABD25A0C7D7}"/>
            </a:ext>
          </a:extLst>
        </p:cNvPr>
        <p:cNvGrpSpPr/>
        <p:nvPr/>
      </p:nvGrpSpPr>
      <p:grpSpPr>
        <a:xfrm>
          <a:off x="0" y="0"/>
          <a:ext cx="0" cy="0"/>
          <a:chOff x="0" y="0"/>
          <a:chExt cx="0" cy="0"/>
        </a:xfrm>
      </p:grpSpPr>
      <p:sp>
        <p:nvSpPr>
          <p:cNvPr id="2" name="제목 1">
            <a:extLst>
              <a:ext uri="{FF2B5EF4-FFF2-40B4-BE49-F238E27FC236}">
                <a16:creationId xmlns:a16="http://schemas.microsoft.com/office/drawing/2014/main" id="{D54FB900-DA56-9C58-146E-F355FABD20C1}"/>
              </a:ext>
            </a:extLst>
          </p:cNvPr>
          <p:cNvSpPr>
            <a:spLocks noGrp="1"/>
          </p:cNvSpPr>
          <p:nvPr>
            <p:ph type="title"/>
          </p:nvPr>
        </p:nvSpPr>
        <p:spPr/>
        <p:txBody>
          <a:bodyPr/>
          <a:lstStyle/>
          <a:p>
            <a:endParaRPr lang="ko-KR" altLang="en-US" dirty="0"/>
          </a:p>
        </p:txBody>
      </p:sp>
      <p:graphicFrame>
        <p:nvGraphicFramePr>
          <p:cNvPr id="4" name="표 3">
            <a:extLst>
              <a:ext uri="{FF2B5EF4-FFF2-40B4-BE49-F238E27FC236}">
                <a16:creationId xmlns:a16="http://schemas.microsoft.com/office/drawing/2014/main" id="{444F56BD-53EB-E8EF-F570-C35C7D724BEB}"/>
              </a:ext>
            </a:extLst>
          </p:cNvPr>
          <p:cNvGraphicFramePr>
            <a:graphicFrameLocks noGrp="1"/>
          </p:cNvGraphicFramePr>
          <p:nvPr>
            <p:extLst>
              <p:ext uri="{D42A27DB-BD31-4B8C-83A1-F6EECF244321}">
                <p14:modId xmlns:p14="http://schemas.microsoft.com/office/powerpoint/2010/main" val="1761904776"/>
              </p:ext>
            </p:extLst>
          </p:nvPr>
        </p:nvGraphicFramePr>
        <p:xfrm>
          <a:off x="305681" y="1234331"/>
          <a:ext cx="11618095" cy="5170787"/>
        </p:xfrm>
        <a:graphic>
          <a:graphicData uri="http://schemas.openxmlformats.org/drawingml/2006/table">
            <a:tbl>
              <a:tblPr/>
              <a:tblGrid>
                <a:gridCol w="2455890">
                  <a:extLst>
                    <a:ext uri="{9D8B030D-6E8A-4147-A177-3AD203B41FA5}">
                      <a16:colId xmlns:a16="http://schemas.microsoft.com/office/drawing/2014/main" val="3341846920"/>
                    </a:ext>
                  </a:extLst>
                </a:gridCol>
                <a:gridCol w="9162205">
                  <a:extLst>
                    <a:ext uri="{9D8B030D-6E8A-4147-A177-3AD203B41FA5}">
                      <a16:colId xmlns:a16="http://schemas.microsoft.com/office/drawing/2014/main" val="1441649181"/>
                    </a:ext>
                  </a:extLst>
                </a:gridCol>
              </a:tblGrid>
              <a:tr h="428483">
                <a:tc gridSpan="2">
                  <a:txBody>
                    <a:bodyPr/>
                    <a:lstStyle/>
                    <a:p>
                      <a:pPr marL="414020" marR="0" indent="-187960" algn="just" fontAlgn="base" latinLnBrk="1">
                        <a:lnSpc>
                          <a:spcPct val="100000"/>
                        </a:lnSpc>
                        <a:spcBef>
                          <a:spcPts val="0"/>
                        </a:spcBef>
                        <a:spcAft>
                          <a:spcPts val="0"/>
                        </a:spcAft>
                      </a:pPr>
                      <a:r>
                        <a:rPr lang="en-GB" altLang="ko-KR" sz="1400" b="1" kern="0" spc="-30" dirty="0" smtClean="0">
                          <a:solidFill>
                            <a:srgbClr val="000000"/>
                          </a:solidFill>
                          <a:effectLst/>
                          <a:latin typeface="Arial" panose="020B0604020202020204" pitchFamily="34" charset="0"/>
                          <a:ea typeface="+mn-ea"/>
                          <a:cs typeface="Arial" panose="020B0604020202020204" pitchFamily="34" charset="0"/>
                        </a:rPr>
                        <a:t>Portfolio</a:t>
                      </a:r>
                      <a:r>
                        <a:rPr lang="en-GB" altLang="ko-KR" sz="1400" b="1" kern="0" spc="-30" dirty="0" smtClean="0">
                          <a:solidFill>
                            <a:srgbClr val="000000"/>
                          </a:solidFill>
                          <a:effectLst/>
                          <a:latin typeface="Arial" panose="020B0604020202020204" pitchFamily="34" charset="0"/>
                          <a:ea typeface="맑은 고딕" panose="020B0503020000020004" pitchFamily="50" charset="-127"/>
                          <a:cs typeface="Arial" panose="020B0604020202020204" pitchFamily="34" charset="0"/>
                        </a:rPr>
                        <a:t> </a:t>
                      </a:r>
                      <a:r>
                        <a:rPr lang="ko-KR" altLang="en-US" sz="1400" b="1" kern="0" spc="-30" dirty="0" smtClean="0">
                          <a:solidFill>
                            <a:srgbClr val="000000"/>
                          </a:solidFill>
                          <a:effectLst/>
                          <a:latin typeface="맑은 고딕" panose="020B0503020000020004" pitchFamily="50" charset="-127"/>
                          <a:ea typeface="+mn-ea"/>
                        </a:rPr>
                        <a:t>⑤</a:t>
                      </a:r>
                      <a:endParaRPr lang="ko-KR" altLang="en-US"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endParaRPr>
                    </a:p>
                  </a:txBody>
                  <a:tcPr marL="16335" marR="16335" marT="16335" marB="16335"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DFE6F7"/>
                    </a:solidFill>
                  </a:tcPr>
                </a:tc>
                <a:tc hMerge="1">
                  <a:txBody>
                    <a:bodyPr/>
                    <a:lstStyle/>
                    <a:p>
                      <a:pPr latinLnBrk="1"/>
                      <a:endParaRPr lang="ko-KR" altLang="en-US"/>
                    </a:p>
                  </a:txBody>
                  <a:tcPr/>
                </a:tc>
                <a:extLst>
                  <a:ext uri="{0D108BD9-81ED-4DB2-BD59-A6C34878D82A}">
                    <a16:rowId xmlns:a16="http://schemas.microsoft.com/office/drawing/2014/main" val="1731098660"/>
                  </a:ext>
                </a:extLst>
              </a:tr>
              <a:tr h="578296">
                <a:tc>
                  <a:txBody>
                    <a:bodyPr/>
                    <a:lstStyle/>
                    <a:p>
                      <a:pPr marL="414020" marR="0" indent="-187960" algn="l" fontAlgn="base" latinLnBrk="0">
                        <a:lnSpc>
                          <a:spcPct val="10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Link (URL)</a:t>
                      </a:r>
                      <a:endParaRPr 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tx1"/>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370840" marR="0" indent="-185420" algn="just" defTabSz="914400" rtl="0" eaLnBrk="1" fontAlgn="base" latinLnBrk="1" hangingPunct="1">
                        <a:lnSpc>
                          <a:spcPct val="100000"/>
                        </a:lnSpc>
                        <a:spcBef>
                          <a:spcPts val="0"/>
                        </a:spcBef>
                        <a:spcAft>
                          <a:spcPts val="0"/>
                        </a:spcAft>
                        <a:buClrTx/>
                        <a:buSzTx/>
                        <a:buFontTx/>
                        <a:buNone/>
                        <a:tabLst/>
                        <a:defRPr/>
                      </a:pPr>
                      <a:r>
                        <a:rPr lang="en-GB" altLang="ko-KR" sz="1400" kern="0" spc="-30" dirty="0">
                          <a:solidFill>
                            <a:srgbClr val="0000FF"/>
                          </a:solidFill>
                          <a:effectLst/>
                          <a:latin typeface="Arial" panose="020B0604020202020204" pitchFamily="34" charset="0"/>
                          <a:ea typeface="맑은 고딕" panose="020B0503020000020004" pitchFamily="50" charset="-127"/>
                          <a:cs typeface="Arial" panose="020B0604020202020204" pitchFamily="34" charset="0"/>
                        </a:rPr>
                        <a:t>☞ If there is an online link (URL) related to the record above, please provide the address. (</a:t>
                      </a:r>
                      <a:r>
                        <a:rPr lang="en-GB" altLang="ko-KR" sz="1400" kern="0" spc="-30" dirty="0" smtClean="0">
                          <a:solidFill>
                            <a:srgbClr val="0000FF"/>
                          </a:solidFill>
                          <a:effectLst/>
                          <a:latin typeface="Arial" panose="020B0604020202020204" pitchFamily="34" charset="0"/>
                          <a:ea typeface="맑은 고딕" panose="020B0503020000020004" pitchFamily="50" charset="-127"/>
                          <a:cs typeface="Arial" panose="020B0604020202020204" pitchFamily="34" charset="0"/>
                        </a:rPr>
                        <a:t>Hyperlink</a:t>
                      </a:r>
                      <a:r>
                        <a:rPr lang="en-GB" altLang="ko-KR" sz="1400" kern="0" spc="0" dirty="0" smtClean="0">
                          <a:solidFill>
                            <a:srgbClr val="0000FF"/>
                          </a:solidFill>
                          <a:effectLst/>
                          <a:latin typeface="Arial" panose="020B0604020202020204" pitchFamily="34" charset="0"/>
                          <a:cs typeface="Arial" panose="020B0604020202020204" pitchFamily="34" charset="0"/>
                        </a:rPr>
                        <a:t>)</a:t>
                      </a:r>
                      <a:endParaRPr lang="ko-KR" altLang="en-US" sz="1400" kern="0" spc="0" dirty="0">
                        <a:solidFill>
                          <a:srgbClr val="0000FF"/>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405634435"/>
                  </a:ext>
                </a:extLst>
              </a:tr>
              <a:tr h="4164008">
                <a:tc>
                  <a:txBody>
                    <a:bodyPr/>
                    <a:lstStyle/>
                    <a:p>
                      <a:pPr marL="414020" marR="0" indent="-187960" algn="l" fontAlgn="base" latinLnBrk="0">
                        <a:lnSpc>
                          <a:spcPct val="100000"/>
                        </a:lnSpc>
                        <a:spcBef>
                          <a:spcPts val="0"/>
                        </a:spcBef>
                        <a:spcAft>
                          <a:spcPts val="0"/>
                        </a:spcAft>
                      </a:pPr>
                      <a:r>
                        <a:rPr lang="en-GB" altLang="ko-KR" sz="1400" b="1" kern="0" spc="-3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Supporting Images</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tx1"/>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F2F2F2"/>
                    </a:solidFill>
                  </a:tcPr>
                </a:tc>
                <a:tc>
                  <a:txBody>
                    <a:bodyPr/>
                    <a:lstStyle/>
                    <a:p>
                      <a:pPr marL="370840" marR="0" indent="-185420" algn="just" fontAlgn="base" latinLnBrk="1">
                        <a:lnSpc>
                          <a:spcPct val="100000"/>
                        </a:lnSpc>
                        <a:spcBef>
                          <a:spcPts val="0"/>
                        </a:spcBef>
                        <a:spcAft>
                          <a:spcPts val="0"/>
                        </a:spcAft>
                      </a:pPr>
                      <a:r>
                        <a:rPr lang="en-GB" altLang="ko-KR" sz="1400" kern="0" spc="-30" dirty="0">
                          <a:solidFill>
                            <a:srgbClr val="0000FF"/>
                          </a:solidFill>
                          <a:effectLst/>
                          <a:latin typeface="Arial" panose="020B0604020202020204" pitchFamily="34" charset="0"/>
                          <a:ea typeface="맑은 고딕" panose="020B0503020000020004" pitchFamily="50" charset="-127"/>
                          <a:cs typeface="Arial" panose="020B0604020202020204" pitchFamily="34" charset="0"/>
                        </a:rPr>
                        <a:t>☞ Please attach images that can verify your activity record.</a:t>
                      </a: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16335" marR="16335" marT="16335" marB="16335" anchor="ctr">
                    <a:lnL w="9525" cap="flat" cmpd="sng" algn="ctr">
                      <a:solidFill>
                        <a:schemeClr val="bg1">
                          <a:lumMod val="50000"/>
                        </a:schemeClr>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43948313"/>
                  </a:ext>
                </a:extLst>
              </a:tr>
            </a:tbl>
          </a:graphicData>
        </a:graphic>
      </p:graphicFrame>
      <p:sp>
        <p:nvSpPr>
          <p:cNvPr id="3" name="슬라이드 번호 개체 틀 2">
            <a:extLst>
              <a:ext uri="{FF2B5EF4-FFF2-40B4-BE49-F238E27FC236}">
                <a16:creationId xmlns:a16="http://schemas.microsoft.com/office/drawing/2014/main" id="{80BB847E-4655-662A-DE39-05136E6317FD}"/>
              </a:ext>
            </a:extLst>
          </p:cNvPr>
          <p:cNvSpPr>
            <a:spLocks noGrp="1"/>
          </p:cNvSpPr>
          <p:nvPr>
            <p:ph type="sldNum" sz="quarter" idx="12"/>
          </p:nvPr>
        </p:nvSpPr>
        <p:spPr/>
        <p:txBody>
          <a:bodyPr/>
          <a:lstStyle/>
          <a:p>
            <a:fld id="{CAC0D838-6DC9-4D70-9791-D29BA40A70FD}" type="slidenum">
              <a:rPr lang="ko-KR" altLang="en-US" smtClean="0"/>
              <a:pPr/>
              <a:t>15</a:t>
            </a:fld>
            <a:endParaRPr lang="ko-KR" altLang="en-US"/>
          </a:p>
        </p:txBody>
      </p:sp>
      <p:sp>
        <p:nvSpPr>
          <p:cNvPr id="6" name="직사각형 5">
            <a:extLst>
              <a:ext uri="{FF2B5EF4-FFF2-40B4-BE49-F238E27FC236}">
                <a16:creationId xmlns:a16="http://schemas.microsoft.com/office/drawing/2014/main" id="{151A8E81-36E5-C7DB-1336-082ED0631A2A}"/>
              </a:ext>
            </a:extLst>
          </p:cNvPr>
          <p:cNvSpPr/>
          <p:nvPr/>
        </p:nvSpPr>
        <p:spPr>
          <a:xfrm>
            <a:off x="169069" y="693554"/>
            <a:ext cx="2781531" cy="486287"/>
          </a:xfrm>
          <a:prstGeom prst="rect">
            <a:avLst/>
          </a:prstGeom>
        </p:spPr>
        <p:txBody>
          <a:bodyPr wrap="none">
            <a:spAutoFit/>
          </a:bodyPr>
          <a:lstStyle/>
          <a:p>
            <a:pPr lvl="0" fontAlgn="base" latinLnBrk="0">
              <a:lnSpc>
                <a:spcPct val="160000"/>
              </a:lnSpc>
            </a:pPr>
            <a:r>
              <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 </a:t>
            </a:r>
            <a:r>
              <a:rPr lang="en-GB" altLang="ko-KR" sz="1600" b="1" kern="0" spc="-50" dirty="0" smtClean="0">
                <a:solidFill>
                  <a:srgbClr val="000000"/>
                </a:solidFill>
                <a:latin typeface="Arial" panose="020B0604020202020204" pitchFamily="34" charset="0"/>
                <a:ea typeface="HY헤드라인M" panose="02030600000101010101" pitchFamily="18" charset="-127"/>
                <a:cs typeface="Arial" panose="020B0604020202020204" pitchFamily="34" charset="0"/>
              </a:rPr>
              <a:t>Artistic Career </a:t>
            </a:r>
            <a:r>
              <a:rPr lang="en-GB" altLang="ko-KR"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rPr>
              <a:t>&amp; Portfolio</a:t>
            </a:r>
            <a:endParaRPr lang="ko-KR" altLang="en-US" sz="1600" b="1" kern="0" spc="-50" dirty="0">
              <a:solidFill>
                <a:srgbClr val="000000"/>
              </a:solidFill>
              <a:latin typeface="Arial" panose="020B0604020202020204" pitchFamily="34" charset="0"/>
              <a:ea typeface="HY헤드라인M" panose="02030600000101010101" pitchFamily="18" charset="-127"/>
              <a:cs typeface="Arial" panose="020B0604020202020204" pitchFamily="34" charset="0"/>
            </a:endParaRPr>
          </a:p>
        </p:txBody>
      </p:sp>
    </p:spTree>
    <p:extLst>
      <p:ext uri="{BB962C8B-B14F-4D97-AF65-F5344CB8AC3E}">
        <p14:creationId xmlns:p14="http://schemas.microsoft.com/office/powerpoint/2010/main" val="40726829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graphicFrame>
        <p:nvGraphicFramePr>
          <p:cNvPr id="4" name="표 3"/>
          <p:cNvGraphicFramePr>
            <a:graphicFrameLocks noGrp="1"/>
          </p:cNvGraphicFramePr>
          <p:nvPr>
            <p:extLst>
              <p:ext uri="{D42A27DB-BD31-4B8C-83A1-F6EECF244321}">
                <p14:modId xmlns:p14="http://schemas.microsoft.com/office/powerpoint/2010/main" val="3632092284"/>
              </p:ext>
            </p:extLst>
          </p:nvPr>
        </p:nvGraphicFramePr>
        <p:xfrm>
          <a:off x="315081" y="923416"/>
          <a:ext cx="11474583" cy="5587252"/>
        </p:xfrm>
        <a:graphic>
          <a:graphicData uri="http://schemas.openxmlformats.org/drawingml/2006/table">
            <a:tbl>
              <a:tblPr/>
              <a:tblGrid>
                <a:gridCol w="2650745">
                  <a:extLst>
                    <a:ext uri="{9D8B030D-6E8A-4147-A177-3AD203B41FA5}">
                      <a16:colId xmlns:a16="http://schemas.microsoft.com/office/drawing/2014/main" val="2137276821"/>
                    </a:ext>
                  </a:extLst>
                </a:gridCol>
                <a:gridCol w="8823838">
                  <a:extLst>
                    <a:ext uri="{9D8B030D-6E8A-4147-A177-3AD203B41FA5}">
                      <a16:colId xmlns:a16="http://schemas.microsoft.com/office/drawing/2014/main" val="2437354429"/>
                    </a:ext>
                  </a:extLst>
                </a:gridCol>
              </a:tblGrid>
              <a:tr h="488076">
                <a:tc>
                  <a:txBody>
                    <a:bodyPr/>
                    <a:lstStyle/>
                    <a:p>
                      <a:pPr marL="332740" marR="0" indent="-147320" algn="just" fontAlgn="base" latinLnBrk="1">
                        <a:lnSpc>
                          <a:spcPct val="130000"/>
                        </a:lnSpc>
                        <a:spcBef>
                          <a:spcPts val="0"/>
                        </a:spcBef>
                        <a:spcAft>
                          <a:spcPts val="0"/>
                        </a:spcAft>
                      </a:pPr>
                      <a:r>
                        <a:rPr lang="en-US" sz="1400" b="1" kern="0" spc="-50" dirty="0">
                          <a:solidFill>
                            <a:srgbClr val="000000"/>
                          </a:solidFill>
                          <a:effectLst/>
                          <a:latin typeface="Arial" panose="020B0604020202020204" pitchFamily="34" charset="0"/>
                          <a:ea typeface="맑은 고딕" panose="020B0503020000020004" pitchFamily="50" charset="-127"/>
                          <a:cs typeface="Arial" panose="020B0604020202020204" pitchFamily="34" charset="0"/>
                        </a:rPr>
                        <a:t>‣ CV</a:t>
                      </a:r>
                      <a:endParaRPr lang="en-US" sz="1400" kern="0" spc="0" dirty="0">
                        <a:solidFill>
                          <a:srgbClr val="000000"/>
                        </a:solidFill>
                        <a:effectLst/>
                        <a:latin typeface="Arial" panose="020B0604020202020204" pitchFamily="34" charset="0"/>
                        <a:cs typeface="Arial" panose="020B0604020202020204" pitchFamily="34" charset="0"/>
                      </a:endParaRPr>
                    </a:p>
                  </a:txBody>
                  <a:tcPr marL="37810" marR="37810" marT="10453" marB="10453" anchor="ctr">
                    <a:lnL w="9525" cap="flat" cmpd="sng" algn="ctr">
                      <a:solidFill>
                        <a:schemeClr val="tx1"/>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rgbClr val="F2F2F2"/>
                    </a:solidFill>
                  </a:tcPr>
                </a:tc>
                <a:tc>
                  <a:txBody>
                    <a:bodyPr/>
                    <a:lstStyle/>
                    <a:p>
                      <a:pPr marL="389890" marR="0" indent="-195580" algn="just" defTabSz="914400" rtl="0" eaLnBrk="1" fontAlgn="base" latinLnBrk="1" hangingPunct="1">
                        <a:lnSpc>
                          <a:spcPct val="130000"/>
                        </a:lnSpc>
                        <a:spcBef>
                          <a:spcPts val="0"/>
                        </a:spcBef>
                        <a:spcAft>
                          <a:spcPts val="0"/>
                        </a:spcAft>
                        <a:buClrTx/>
                        <a:buSzTx/>
                        <a:buFontTx/>
                        <a:buNone/>
                        <a:tabLst/>
                        <a:defRPr/>
                      </a:pPr>
                      <a:r>
                        <a:rPr lang="ko-KR" altLang="en-US" sz="1400" kern="0" spc="-50" dirty="0">
                          <a:solidFill>
                            <a:srgbClr val="0000FF"/>
                          </a:solidFill>
                          <a:effectLst/>
                          <a:latin typeface="Arial" panose="020B0604020202020204" pitchFamily="34" charset="0"/>
                          <a:ea typeface="맑은 고딕" panose="020B0503020000020004" pitchFamily="50" charset="-127"/>
                          <a:cs typeface="Arial" panose="020B0604020202020204" pitchFamily="34" charset="0"/>
                        </a:rPr>
                        <a:t>☞</a:t>
                      </a:r>
                      <a:r>
                        <a:rPr lang="en-US" altLang="ko-KR" sz="1400" kern="0" spc="-50" dirty="0">
                          <a:solidFill>
                            <a:srgbClr val="0000FF"/>
                          </a:solidFill>
                          <a:effectLst/>
                          <a:latin typeface="Arial" panose="020B0604020202020204" pitchFamily="34" charset="0"/>
                          <a:ea typeface="맑은 고딕" panose="020B0503020000020004" pitchFamily="50" charset="-127"/>
                          <a:cs typeface="Arial" panose="020B0604020202020204" pitchFamily="34" charset="0"/>
                        </a:rPr>
                        <a:t> </a:t>
                      </a:r>
                      <a:r>
                        <a:rPr lang="en-GB" altLang="ko-KR" sz="1400" kern="0" spc="-50" dirty="0">
                          <a:solidFill>
                            <a:srgbClr val="0000FF"/>
                          </a:solidFill>
                          <a:effectLst/>
                          <a:latin typeface="Arial" panose="020B0604020202020204" pitchFamily="34" charset="0"/>
                          <a:ea typeface="맑은 고딕" panose="020B0503020000020004" pitchFamily="50" charset="-127"/>
                          <a:cs typeface="Arial" panose="020B0604020202020204" pitchFamily="34" charset="0"/>
                        </a:rPr>
                        <a:t>Including a list of exhibitions, projects, residencies, awards, and educational experiences </a:t>
                      </a:r>
                    </a:p>
                    <a:p>
                      <a:pPr marL="389890" marR="0" indent="-195580" algn="just" defTabSz="914400" rtl="0" eaLnBrk="1" fontAlgn="base" latinLnBrk="1" hangingPunct="1">
                        <a:lnSpc>
                          <a:spcPct val="130000"/>
                        </a:lnSpc>
                        <a:spcBef>
                          <a:spcPts val="0"/>
                        </a:spcBef>
                        <a:spcAft>
                          <a:spcPts val="0"/>
                        </a:spcAft>
                        <a:buClrTx/>
                        <a:buSzTx/>
                        <a:buFontTx/>
                        <a:buNone/>
                        <a:tabLst/>
                        <a:defRPr/>
                      </a:pPr>
                      <a:r>
                        <a:rPr lang="en-GB" altLang="ko-KR" sz="1400" kern="0" spc="-50" dirty="0">
                          <a:solidFill>
                            <a:srgbClr val="0000FF"/>
                          </a:solidFill>
                          <a:effectLst/>
                          <a:latin typeface="Arial" panose="020B0604020202020204" pitchFamily="34" charset="0"/>
                          <a:ea typeface="맑은 고딕" panose="020B0503020000020004" pitchFamily="50" charset="-127"/>
                          <a:cs typeface="Arial" panose="020B0604020202020204" pitchFamily="34" charset="0"/>
                        </a:rPr>
                        <a:t>    (Free format, within 3 pages)</a:t>
                      </a:r>
                      <a:endParaRPr lang="ko-KR" altLang="en-US" sz="1400" kern="0" spc="0" dirty="0">
                        <a:solidFill>
                          <a:srgbClr val="FF0000"/>
                        </a:solidFill>
                        <a:effectLst/>
                        <a:latin typeface="Arial" panose="020B0604020202020204" pitchFamily="34" charset="0"/>
                        <a:cs typeface="Arial" panose="020B0604020202020204" pitchFamily="34" charset="0"/>
                      </a:endParaRPr>
                    </a:p>
                  </a:txBody>
                  <a:tcPr marL="37810" marR="37810" marT="10453" marB="10453" anchor="ctr">
                    <a:lnL w="9525" cap="flat" cmpd="sng" algn="ctr">
                      <a:solidFill>
                        <a:schemeClr val="bg1">
                          <a:lumMod val="50000"/>
                        </a:schemeClr>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3052206946"/>
                  </a:ext>
                </a:extLst>
              </a:tr>
              <a:tr h="5011610">
                <a:tc gridSpan="2">
                  <a:txBody>
                    <a:bodyPr/>
                    <a:lstStyle/>
                    <a:p>
                      <a:pPr marL="287020" marR="0" indent="-287020" algn="just" fontAlgn="base" latinLnBrk="1">
                        <a:lnSpc>
                          <a:spcPct val="160000"/>
                        </a:lnSpc>
                        <a:spcBef>
                          <a:spcPts val="0"/>
                        </a:spcBef>
                        <a:spcAft>
                          <a:spcPts val="0"/>
                        </a:spcAft>
                      </a:pPr>
                      <a:endParaRPr lang="ko-KR" altLang="en-US" sz="1400" kern="0" spc="0" dirty="0">
                        <a:solidFill>
                          <a:srgbClr val="000000"/>
                        </a:solidFill>
                        <a:effectLst/>
                        <a:latin typeface="Arial" panose="020B0604020202020204" pitchFamily="34" charset="0"/>
                        <a:cs typeface="Arial" panose="020B0604020202020204" pitchFamily="34" charset="0"/>
                      </a:endParaRPr>
                    </a:p>
                  </a:txBody>
                  <a:tcPr marL="37810" marR="37810" marT="10453" marB="10453">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pPr latinLnBrk="1"/>
                      <a:endParaRPr lang="ko-KR" altLang="en-US"/>
                    </a:p>
                  </a:txBody>
                  <a:tcPr/>
                </a:tc>
                <a:extLst>
                  <a:ext uri="{0D108BD9-81ED-4DB2-BD59-A6C34878D82A}">
                    <a16:rowId xmlns:a16="http://schemas.microsoft.com/office/drawing/2014/main" val="1173292633"/>
                  </a:ext>
                </a:extLst>
              </a:tr>
            </a:tbl>
          </a:graphicData>
        </a:graphic>
      </p:graphicFrame>
      <p:sp>
        <p:nvSpPr>
          <p:cNvPr id="8" name="슬라이드 번호 개체 틀 7"/>
          <p:cNvSpPr>
            <a:spLocks noGrp="1"/>
          </p:cNvSpPr>
          <p:nvPr>
            <p:ph type="sldNum" sz="quarter" idx="12"/>
          </p:nvPr>
        </p:nvSpPr>
        <p:spPr/>
        <p:txBody>
          <a:bodyPr/>
          <a:lstStyle/>
          <a:p>
            <a:fld id="{CAC0D838-6DC9-4D70-9791-D29BA40A70FD}" type="slidenum">
              <a:rPr lang="ko-KR" altLang="en-US" smtClean="0"/>
              <a:pPr/>
              <a:t>16</a:t>
            </a:fld>
            <a:endParaRPr lang="ko-KR" altLang="en-US"/>
          </a:p>
        </p:txBody>
      </p:sp>
    </p:spTree>
    <p:extLst>
      <p:ext uri="{BB962C8B-B14F-4D97-AF65-F5344CB8AC3E}">
        <p14:creationId xmlns:p14="http://schemas.microsoft.com/office/powerpoint/2010/main" val="1137326781"/>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903</TotalTime>
  <Words>1079</Words>
  <Application>Microsoft Office PowerPoint</Application>
  <PresentationFormat>와이드스크린</PresentationFormat>
  <Paragraphs>223</Paragraphs>
  <Slides>16</Slides>
  <Notes>0</Notes>
  <HiddenSlides>0</HiddenSlides>
  <MMClips>0</MMClips>
  <ScaleCrop>false</ScaleCrop>
  <HeadingPairs>
    <vt:vector size="6" baseType="variant">
      <vt:variant>
        <vt:lpstr>사용한 글꼴</vt:lpstr>
      </vt:variant>
      <vt:variant>
        <vt:i4>3</vt:i4>
      </vt:variant>
      <vt:variant>
        <vt:lpstr>테마</vt:lpstr>
      </vt:variant>
      <vt:variant>
        <vt:i4>1</vt:i4>
      </vt:variant>
      <vt:variant>
        <vt:lpstr>슬라이드 제목</vt:lpstr>
      </vt:variant>
      <vt:variant>
        <vt:i4>16</vt:i4>
      </vt:variant>
    </vt:vector>
  </HeadingPairs>
  <TitlesOfParts>
    <vt:vector size="20" baseType="lpstr">
      <vt:lpstr>HY헤드라인M</vt:lpstr>
      <vt:lpstr>맑은 고딕</vt:lpstr>
      <vt:lpstr>Arial</vt:lpstr>
      <vt:lpstr>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Company>arko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arko</dc:creator>
  <cp:lastModifiedBy>arko</cp:lastModifiedBy>
  <cp:revision>50</cp:revision>
  <dcterms:created xsi:type="dcterms:W3CDTF">2026-01-27T05:13:02Z</dcterms:created>
  <dcterms:modified xsi:type="dcterms:W3CDTF">2026-01-30T05:50:28Z</dcterms:modified>
</cp:coreProperties>
</file>