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5"/>
  </p:notesMasterIdLst>
  <p:sldIdLst>
    <p:sldId id="256" r:id="rId2"/>
    <p:sldId id="258" r:id="rId3"/>
    <p:sldId id="262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77" r:id="rId13"/>
    <p:sldId id="278" r:id="rId1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387625-AC48-4FCE-B1C0-808C4910D364}" type="datetimeFigureOut">
              <a:rPr lang="ko-KR" altLang="en-US" smtClean="0"/>
              <a:pPr/>
              <a:t>2014-02-28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6B841C-B528-4ABC-B602-F9DD6DAF7B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BDA13F-B444-4C7B-BBB5-5EA8874CB290}" type="datetime1">
              <a:rPr lang="ko-KR" altLang="en-US" smtClean="0"/>
              <a:pPr/>
              <a:t>2014-02-28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5B07B-178F-4705-B10F-F20EE487CF95}" type="datetime1">
              <a:rPr lang="ko-KR" altLang="en-US" smtClean="0"/>
              <a:pPr/>
              <a:t>2014-02-28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CD9910-8876-4BCF-8A5F-BC00A5007D9B}" type="datetime1">
              <a:rPr lang="ko-KR" altLang="en-US" smtClean="0"/>
              <a:pPr/>
              <a:t>2014-02-28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49454F-2574-4584-B9B8-0F67E772FFA8}" type="datetime1">
              <a:rPr lang="ko-KR" altLang="en-US" smtClean="0"/>
              <a:pPr/>
              <a:t>2014-02-28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FB2E5-2728-498A-85FC-1E18A51DF0CF}" type="datetime1">
              <a:rPr lang="ko-KR" altLang="en-US" smtClean="0"/>
              <a:pPr/>
              <a:t>2014-02-28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96C889-90A7-4BF3-88D6-09974A0A5A44}" type="datetime1">
              <a:rPr lang="ko-KR" altLang="en-US" smtClean="0"/>
              <a:pPr/>
              <a:t>2014-02-28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48F3B3-78B0-41D5-B4F6-A5B917C9742C}" type="datetime1">
              <a:rPr lang="ko-KR" altLang="en-US" smtClean="0"/>
              <a:pPr/>
              <a:t>2014-02-28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D166CE-D893-450E-90BA-21B1513A27CF}" type="datetime1">
              <a:rPr lang="ko-KR" altLang="en-US" smtClean="0"/>
              <a:pPr/>
              <a:t>2014-02-28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767C8-2618-4F04-A3A5-F630C88F8C00}" type="datetime1">
              <a:rPr lang="ko-KR" altLang="en-US" smtClean="0"/>
              <a:pPr/>
              <a:t>2014-02-28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13DB3-46E0-4C72-AA45-CD249A1CE6A5}" type="datetime1">
              <a:rPr lang="ko-KR" altLang="en-US" smtClean="0"/>
              <a:pPr/>
              <a:t>2014-02-28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115D1-F62B-43B5-BCD2-A5BEE2882868}" type="datetime1">
              <a:rPr lang="ko-KR" altLang="en-US" smtClean="0"/>
              <a:pPr/>
              <a:t>2014-02-28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C1B311-6692-4D71-BB1A-5E97AC9F6424}" type="datetime1">
              <a:rPr lang="ko-KR" altLang="en-US" smtClean="0"/>
              <a:pPr/>
              <a:t>2014-02-28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47573C-4066-4726-9C81-3B6CFE4FF000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그림 6" descr="9_g_e2.jp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6660232" y="116632"/>
            <a:ext cx="2304256" cy="266269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411760" y="2348880"/>
            <a:ext cx="6400800" cy="1752600"/>
          </a:xfrm>
        </p:spPr>
        <p:txBody>
          <a:bodyPr>
            <a:normAutofit/>
          </a:bodyPr>
          <a:lstStyle/>
          <a:p>
            <a:pPr algn="r"/>
            <a:r>
              <a:rPr lang="en-US" altLang="ko-KR" sz="2800" dirty="0" smtClean="0">
                <a:solidFill>
                  <a:schemeClr val="tx1"/>
                </a:solidFill>
                <a:latin typeface="+mn-ea"/>
              </a:rPr>
              <a:t>2014 </a:t>
            </a:r>
            <a:r>
              <a:rPr lang="ko-KR" altLang="en-US" sz="2800" dirty="0" smtClean="0">
                <a:solidFill>
                  <a:schemeClr val="tx1"/>
                </a:solidFill>
                <a:latin typeface="+mn-ea"/>
              </a:rPr>
              <a:t>인사미술공간 작가워크숍</a:t>
            </a:r>
            <a:endParaRPr lang="en-US" altLang="ko-KR" sz="2800" dirty="0" smtClean="0">
              <a:solidFill>
                <a:schemeClr val="tx1"/>
              </a:solidFill>
              <a:latin typeface="+mn-ea"/>
            </a:endParaRPr>
          </a:p>
          <a:p>
            <a:pPr algn="r"/>
            <a:r>
              <a:rPr lang="ko-KR" altLang="en-US" sz="2800" dirty="0" smtClean="0">
                <a:solidFill>
                  <a:schemeClr val="tx1"/>
                </a:solidFill>
                <a:latin typeface="+mn-ea"/>
              </a:rPr>
              <a:t>포트폴리오</a:t>
            </a:r>
            <a:endParaRPr lang="en-US" altLang="ko-KR" sz="2800" dirty="0" smtClean="0">
              <a:solidFill>
                <a:schemeClr val="tx1"/>
              </a:solidFill>
              <a:latin typeface="+mn-ea"/>
            </a:endParaRPr>
          </a:p>
          <a:p>
            <a:pPr algn="r"/>
            <a:r>
              <a:rPr lang="en-US" altLang="ko-KR" sz="280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2800" dirty="0" smtClean="0">
                <a:solidFill>
                  <a:schemeClr val="tx1"/>
                </a:solidFill>
                <a:latin typeface="+mn-ea"/>
              </a:rPr>
              <a:t>신청자 명</a:t>
            </a:r>
            <a:r>
              <a:rPr lang="en-US" altLang="ko-KR" sz="2800" dirty="0" smtClean="0">
                <a:solidFill>
                  <a:schemeClr val="tx1"/>
                </a:solidFill>
                <a:latin typeface="+mn-ea"/>
              </a:rPr>
              <a:t>)</a:t>
            </a:r>
            <a:endParaRPr lang="ko-KR" altLang="en-US" sz="28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27784" y="5157192"/>
            <a:ext cx="6048672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한국문화예술위원회</a:t>
            </a:r>
            <a:r>
              <a:rPr lang="en-US" altLang="ko-KR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, </a:t>
            </a:r>
            <a:r>
              <a:rPr lang="ko-KR" alt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인사미술공간</a:t>
            </a:r>
            <a:endParaRPr lang="en-US" altLang="ko-KR" dirty="0" smtClean="0">
              <a:solidFill>
                <a:schemeClr val="tx1">
                  <a:lumMod val="50000"/>
                  <a:lumOff val="50000"/>
                </a:schemeClr>
              </a:solidFill>
              <a:latin typeface="+mn-ea"/>
            </a:endParaRPr>
          </a:p>
          <a:p>
            <a:pPr algn="r"/>
            <a:endParaRPr lang="ko-KR" altLang="en-US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700" dirty="0" smtClean="0">
                <a:latin typeface="+mn-ea"/>
                <a:ea typeface="+mn-ea"/>
              </a:rPr>
              <a:t>작품 이미지</a:t>
            </a:r>
            <a: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5580757" y="5487541"/>
            <a:ext cx="2951683" cy="389731"/>
          </a:xfrm>
          <a:prstGeom prst="rect">
            <a:avLst/>
          </a:prstGeom>
          <a:solidFill>
            <a:srgbClr val="C0C0C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ko-KR" altLang="en-US" sz="1400" dirty="0">
                <a:latin typeface="+mn-ea"/>
              </a:rPr>
              <a:t>제목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작품크기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매체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 err="1">
                <a:latin typeface="+mn-ea"/>
              </a:rPr>
              <a:t>제작년도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2483618" y="6021288"/>
            <a:ext cx="6192838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이 페이지는 작품이미지 수에 따라 복사사용 가능합니다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영상 작품 경우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윈도우미디어비디오파일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동영상 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wmv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/mpeg.mpg…) 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용량이 큰 파일일 경우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youtube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또는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vimeo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링크주소 게재 권장합니다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30888" y="6356350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2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5580757" y="5487541"/>
            <a:ext cx="2951683" cy="389731"/>
          </a:xfrm>
          <a:prstGeom prst="rect">
            <a:avLst/>
          </a:prstGeom>
          <a:solidFill>
            <a:srgbClr val="C0C0C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ko-KR" altLang="en-US" sz="1400" dirty="0">
                <a:latin typeface="+mn-ea"/>
              </a:rPr>
              <a:t>제목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작품크기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매체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 err="1">
                <a:latin typeface="+mn-ea"/>
              </a:rPr>
              <a:t>제작년도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2483618" y="6021288"/>
            <a:ext cx="6192838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이 페이지는 작품이미지 수에 따라 복사사용 가능합니다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영상 작품 경우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윈도우미디어비디오파일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동영상 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wmv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/mpeg.mpg…) 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용량이 큰 파일일 경우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youtube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또는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vimeo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링크주소 게재 권장합니다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30888" y="6356350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3</a:t>
            </a:fld>
            <a:endParaRPr lang="ko-KR" altLang="en-US"/>
          </a:p>
        </p:txBody>
      </p:sp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pPr algn="r"/>
            <a: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700" dirty="0" smtClean="0">
                <a:latin typeface="+mn-ea"/>
                <a:ea typeface="+mn-ea"/>
              </a:rPr>
              <a:t>작품 이미지</a:t>
            </a:r>
            <a: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700" dirty="0" smtClean="0">
                <a:latin typeface="+mn-ea"/>
                <a:ea typeface="+mn-ea"/>
              </a:rPr>
              <a:t>작품 이미지</a:t>
            </a:r>
            <a: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5580757" y="5487541"/>
            <a:ext cx="2951683" cy="389731"/>
          </a:xfrm>
          <a:prstGeom prst="rect">
            <a:avLst/>
          </a:prstGeom>
          <a:solidFill>
            <a:srgbClr val="C0C0C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ko-KR" altLang="en-US" sz="1400" dirty="0">
                <a:latin typeface="+mn-ea"/>
              </a:rPr>
              <a:t>제목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작품크기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매체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 err="1">
                <a:latin typeface="+mn-ea"/>
              </a:rPr>
              <a:t>제작년도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2483618" y="6021288"/>
            <a:ext cx="6192838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이 페이지는 작품이미지 수에 따라 복사사용 가능합니다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영상 작품 경우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윈도우미디어비디오파일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동영상 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wmv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/mpeg.mpg…) 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용량이 큰 파일일 경우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youtube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또는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vimeo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링크주소 게재 권장합니다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30888" y="6356350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4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700" dirty="0" smtClean="0">
                <a:latin typeface="+mn-ea"/>
                <a:ea typeface="+mn-ea"/>
              </a:rPr>
              <a:t>작품 이미지</a:t>
            </a:r>
            <a: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5580757" y="5487541"/>
            <a:ext cx="2951683" cy="389731"/>
          </a:xfrm>
          <a:prstGeom prst="rect">
            <a:avLst/>
          </a:prstGeom>
          <a:solidFill>
            <a:srgbClr val="C0C0C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ko-KR" altLang="en-US" sz="1400" dirty="0">
                <a:latin typeface="+mn-ea"/>
              </a:rPr>
              <a:t>제목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작품크기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매체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 err="1">
                <a:latin typeface="+mn-ea"/>
              </a:rPr>
              <a:t>제작년도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2483618" y="6021288"/>
            <a:ext cx="6192838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이 페이지는 작품이미지 수에 따라 복사사용 가능합니다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영상 작품 경우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윈도우미디어비디오파일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동영상 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wmv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/mpeg.mpg…) 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용량이 큰 파일일 경우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youtube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또는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vimeo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링크주소 게재 권장합니다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30888" y="6356350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5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700" dirty="0" smtClean="0">
                <a:latin typeface="+mn-ea"/>
                <a:ea typeface="+mn-ea"/>
              </a:rPr>
              <a:t>작품 이미지</a:t>
            </a:r>
            <a: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5580757" y="5487541"/>
            <a:ext cx="2951683" cy="389731"/>
          </a:xfrm>
          <a:prstGeom prst="rect">
            <a:avLst/>
          </a:prstGeom>
          <a:solidFill>
            <a:srgbClr val="C0C0C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ko-KR" altLang="en-US" sz="1400" dirty="0">
                <a:latin typeface="+mn-ea"/>
              </a:rPr>
              <a:t>제목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작품크기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매체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 err="1">
                <a:latin typeface="+mn-ea"/>
              </a:rPr>
              <a:t>제작년도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2483618" y="6021288"/>
            <a:ext cx="6192838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이 페이지는 작품이미지 수에 따라 복사사용 가능합니다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영상 작품 경우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윈도우미디어비디오파일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동영상 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wmv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/mpeg.mpg…) 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용량이 큰 파일일 경우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youtube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또는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vimeo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링크주소 게재 권장합니다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30888" y="6356350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6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700" dirty="0" smtClean="0">
                <a:latin typeface="+mn-ea"/>
                <a:ea typeface="+mn-ea"/>
              </a:rPr>
              <a:t>작품 이미지</a:t>
            </a:r>
            <a: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5580757" y="5487541"/>
            <a:ext cx="2951683" cy="389731"/>
          </a:xfrm>
          <a:prstGeom prst="rect">
            <a:avLst/>
          </a:prstGeom>
          <a:solidFill>
            <a:srgbClr val="C0C0C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ko-KR" altLang="en-US" sz="1400" dirty="0">
                <a:latin typeface="+mn-ea"/>
              </a:rPr>
              <a:t>제목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작품크기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매체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 err="1">
                <a:latin typeface="+mn-ea"/>
              </a:rPr>
              <a:t>제작년도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2483618" y="6021288"/>
            <a:ext cx="6192838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이 페이지는 작품이미지 수에 따라 복사사용 가능합니다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영상 작품 경우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윈도우미디어비디오파일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동영상 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wmv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/mpeg.mpg…) 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용량이 큰 파일일 경우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youtube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또는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vimeo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링크주소 게재 권장합니다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30888" y="6356350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7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700" dirty="0" smtClean="0">
                <a:latin typeface="+mn-ea"/>
                <a:ea typeface="+mn-ea"/>
              </a:rPr>
              <a:t>작품 이미지</a:t>
            </a:r>
            <a: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5580757" y="5487541"/>
            <a:ext cx="2951683" cy="389731"/>
          </a:xfrm>
          <a:prstGeom prst="rect">
            <a:avLst/>
          </a:prstGeom>
          <a:solidFill>
            <a:srgbClr val="C0C0C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ko-KR" altLang="en-US" sz="1400" dirty="0">
                <a:latin typeface="+mn-ea"/>
              </a:rPr>
              <a:t>제목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작품크기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매체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 err="1">
                <a:latin typeface="+mn-ea"/>
              </a:rPr>
              <a:t>제작년도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2483618" y="6021288"/>
            <a:ext cx="6192838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이 페이지는 작품이미지 수에 따라 복사사용 가능합니다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영상 작품 경우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윈도우미디어비디오파일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동영상 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wmv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/mpeg.mpg…) 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용량이 큰 파일일 경우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youtube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또는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vimeo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링크주소 게재 권장합니다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30888" y="6356350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8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700" dirty="0" smtClean="0">
                <a:latin typeface="+mn-ea"/>
                <a:ea typeface="+mn-ea"/>
              </a:rPr>
              <a:t>작품 이미지</a:t>
            </a:r>
            <a: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5580757" y="5487541"/>
            <a:ext cx="2951683" cy="389731"/>
          </a:xfrm>
          <a:prstGeom prst="rect">
            <a:avLst/>
          </a:prstGeom>
          <a:solidFill>
            <a:srgbClr val="C0C0C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ko-KR" altLang="en-US" sz="1400" dirty="0">
                <a:latin typeface="+mn-ea"/>
              </a:rPr>
              <a:t>제목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작품크기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매체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 err="1">
                <a:latin typeface="+mn-ea"/>
              </a:rPr>
              <a:t>제작년도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2483618" y="6021288"/>
            <a:ext cx="6192838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이 페이지는 작품이미지 수에 따라 복사사용 가능합니다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영상 작품 경우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윈도우미디어비디오파일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동영상 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wmv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/mpeg.mpg…) 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용량이 큰 파일일 경우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youtube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또는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vimeo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링크주소 게재 권장합니다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30888" y="6356350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9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700" dirty="0" smtClean="0">
                <a:latin typeface="+mn-ea"/>
                <a:ea typeface="+mn-ea"/>
              </a:rPr>
              <a:t>작품 이미지</a:t>
            </a:r>
            <a: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5580757" y="5487541"/>
            <a:ext cx="2951683" cy="389731"/>
          </a:xfrm>
          <a:prstGeom prst="rect">
            <a:avLst/>
          </a:prstGeom>
          <a:solidFill>
            <a:srgbClr val="C0C0C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ko-KR" altLang="en-US" sz="1400" dirty="0">
                <a:latin typeface="+mn-ea"/>
              </a:rPr>
              <a:t>제목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작품크기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매체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 err="1">
                <a:latin typeface="+mn-ea"/>
              </a:rPr>
              <a:t>제작년도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2483618" y="6021288"/>
            <a:ext cx="6192838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이 페이지는 작품이미지 수에 따라 복사사용 가능합니다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영상 작품 경우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윈도우미디어비디오파일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동영상 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wmv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/mpeg.mpg…) 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용량이 큰 파일일 경우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youtube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또는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vimeo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링크주소 게재 권장합니다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30888" y="6356350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10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/>
            <a: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700" dirty="0" smtClean="0">
                <a:latin typeface="+mn-ea"/>
                <a:ea typeface="+mn-ea"/>
              </a:rPr>
              <a:t>작품 이미지</a:t>
            </a:r>
            <a: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5580757" y="5487541"/>
            <a:ext cx="2951683" cy="389731"/>
          </a:xfrm>
          <a:prstGeom prst="rect">
            <a:avLst/>
          </a:prstGeom>
          <a:solidFill>
            <a:srgbClr val="C0C0C0"/>
          </a:solidFill>
          <a:ln w="9525" algn="ctr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ko-KR" altLang="en-US" sz="1400" dirty="0">
                <a:latin typeface="+mn-ea"/>
              </a:rPr>
              <a:t>제목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작품크기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매체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 err="1">
                <a:latin typeface="+mn-ea"/>
              </a:rPr>
              <a:t>제작년도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" name="Rectangle 7"/>
          <p:cNvSpPr>
            <a:spLocks noChangeArrowheads="1"/>
          </p:cNvSpPr>
          <p:nvPr/>
        </p:nvSpPr>
        <p:spPr bwMode="auto">
          <a:xfrm>
            <a:off x="2483618" y="6021288"/>
            <a:ext cx="6192838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이 페이지는 작품이미지 수에 따라 복사사용 가능합니다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>
                <a:latin typeface="맑은 고딕" pitchFamily="50" charset="-127"/>
                <a:ea typeface="맑은 고딕" pitchFamily="50" charset="-127"/>
              </a:rPr>
              <a:t>영상 작품 경우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윈도우미디어비디오파일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동영상 파일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wmv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/mpeg.mpg…) </a:t>
            </a:r>
          </a:p>
          <a:p>
            <a:pPr algn="r">
              <a:lnSpc>
                <a:spcPct val="80000"/>
              </a:lnSpc>
              <a:spcBef>
                <a:spcPct val="20000"/>
              </a:spcBef>
            </a:pP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용량이 큰 파일일 경우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youtube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또는 </a:t>
            </a:r>
            <a:r>
              <a:rPr lang="en-US" altLang="ko-KR" sz="1000" dirty="0" err="1" smtClean="0">
                <a:latin typeface="맑은 고딕" pitchFamily="50" charset="-127"/>
                <a:ea typeface="맑은 고딕" pitchFamily="50" charset="-127"/>
              </a:rPr>
              <a:t>vimeo</a:t>
            </a:r>
            <a:r>
              <a:rPr lang="en-US" altLang="ko-KR" sz="10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000" dirty="0" smtClean="0">
                <a:latin typeface="맑은 고딕" pitchFamily="50" charset="-127"/>
                <a:ea typeface="맑은 고딕" pitchFamily="50" charset="-127"/>
              </a:rPr>
              <a:t>링크주소 게재 권장합니다</a:t>
            </a:r>
            <a:r>
              <a:rPr lang="en-US" altLang="ko-KR" sz="1000" dirty="0">
                <a:latin typeface="맑은 고딕" pitchFamily="50" charset="-127"/>
                <a:ea typeface="맑은 고딕" pitchFamily="50" charset="-127"/>
              </a:rPr>
              <a:t>.</a:t>
            </a: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30888" y="6356350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11</a:t>
            </a:fld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30888" y="6356350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12</a:t>
            </a:fld>
            <a:endParaRPr lang="ko-KR" altLang="en-US"/>
          </a:p>
        </p:txBody>
      </p:sp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pPr algn="r"/>
            <a: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700" dirty="0" smtClean="0">
                <a:latin typeface="+mn-ea"/>
                <a:ea typeface="+mn-ea"/>
              </a:rPr>
              <a:t>작가 노트</a:t>
            </a:r>
            <a:r>
              <a:rPr lang="en-US" altLang="ko-KR" sz="2700" dirty="0" smtClean="0">
                <a:latin typeface="+mn-ea"/>
                <a:ea typeface="+mn-ea"/>
              </a:rPr>
              <a:t>_artist statement</a:t>
            </a:r>
            <a: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endParaRPr lang="ko-KR" altLang="en-US" dirty="0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5387156" y="6284913"/>
            <a:ext cx="32893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ko-KR" sz="1000" b="1" dirty="0">
                <a:latin typeface="+mn-ea"/>
              </a:rPr>
              <a:t>(</a:t>
            </a:r>
            <a:r>
              <a:rPr lang="ko-KR" altLang="en-US" sz="1000" b="1" dirty="0">
                <a:latin typeface="+mn-ea"/>
              </a:rPr>
              <a:t>돋움 </a:t>
            </a:r>
            <a:r>
              <a:rPr lang="en-US" altLang="ko-KR" sz="1000" b="1" dirty="0">
                <a:latin typeface="+mn-ea"/>
              </a:rPr>
              <a:t>14</a:t>
            </a:r>
            <a:r>
              <a:rPr lang="ko-KR" altLang="en-US" sz="1000" b="1" dirty="0">
                <a:latin typeface="+mn-ea"/>
              </a:rPr>
              <a:t>포인트</a:t>
            </a:r>
            <a:r>
              <a:rPr lang="en-US" altLang="ko-KR" sz="1000" b="1" dirty="0">
                <a:latin typeface="+mn-ea"/>
              </a:rPr>
              <a:t>, </a:t>
            </a:r>
            <a:r>
              <a:rPr lang="ko-KR" altLang="en-US" sz="1000" b="1" dirty="0">
                <a:latin typeface="+mn-ea"/>
              </a:rPr>
              <a:t>줄 간격 </a:t>
            </a:r>
            <a:r>
              <a:rPr lang="en-US" altLang="ko-KR" sz="1000" b="1" dirty="0">
                <a:latin typeface="+mn-ea"/>
              </a:rPr>
              <a:t>1, </a:t>
            </a:r>
            <a:r>
              <a:rPr lang="ko-KR" altLang="en-US" sz="1000" b="1" dirty="0" err="1">
                <a:latin typeface="+mn-ea"/>
              </a:rPr>
              <a:t>장평</a:t>
            </a:r>
            <a:r>
              <a:rPr lang="ko-KR" altLang="en-US" sz="1000" b="1" dirty="0">
                <a:latin typeface="+mn-ea"/>
              </a:rPr>
              <a:t> </a:t>
            </a:r>
            <a:r>
              <a:rPr lang="en-US" altLang="ko-KR" sz="1000" b="1" dirty="0">
                <a:latin typeface="+mn-ea"/>
              </a:rPr>
              <a:t>100%, </a:t>
            </a:r>
            <a:r>
              <a:rPr lang="ko-KR" altLang="en-US" sz="1000" b="1" dirty="0">
                <a:latin typeface="+mn-ea"/>
              </a:rPr>
              <a:t>자간 </a:t>
            </a:r>
            <a:r>
              <a:rPr lang="en-US" altLang="ko-KR" sz="1000" b="1" dirty="0">
                <a:latin typeface="+mn-ea"/>
              </a:rPr>
              <a:t>0% </a:t>
            </a:r>
            <a:r>
              <a:rPr lang="ko-KR" altLang="en-US" sz="1000" b="1" dirty="0">
                <a:latin typeface="+mn-ea"/>
              </a:rPr>
              <a:t>기준</a:t>
            </a:r>
            <a:r>
              <a:rPr lang="en-US" altLang="ko-KR" sz="1000" b="1" dirty="0">
                <a:latin typeface="+mn-ea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830888" y="6356350"/>
            <a:ext cx="2133600" cy="365125"/>
          </a:xfrm>
        </p:spPr>
        <p:txBody>
          <a:bodyPr/>
          <a:lstStyle/>
          <a:p>
            <a:fld id="{9A47573C-4066-4726-9C81-3B6CFE4FF000}" type="slidenum">
              <a:rPr lang="ko-KR" altLang="en-US" smtClean="0"/>
              <a:pPr/>
              <a:t>13</a:t>
            </a:fld>
            <a:endParaRPr lang="ko-KR" altLang="en-US"/>
          </a:p>
        </p:txBody>
      </p:sp>
      <p:sp>
        <p:nvSpPr>
          <p:cNvPr id="8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pPr algn="r"/>
            <a: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en-US" altLang="ko-KR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r>
              <a:rPr lang="ko-KR" altLang="en-US" sz="2700" dirty="0" smtClean="0">
                <a:latin typeface="+mn-ea"/>
                <a:ea typeface="+mn-ea"/>
              </a:rPr>
              <a:t>활동 경력</a:t>
            </a:r>
            <a:r>
              <a:rPr lang="en-US" altLang="ko-KR" sz="2700" dirty="0" smtClean="0">
                <a:latin typeface="+mn-ea"/>
                <a:ea typeface="+mn-ea"/>
              </a:rPr>
              <a:t>_C.V</a:t>
            </a:r>
            <a: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/>
            </a:r>
            <a:br>
              <a:rPr lang="ko-KR" altLang="en-US" b="1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</a:br>
            <a:endParaRPr lang="ko-KR" altLang="en-US" dirty="0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5387156" y="6284913"/>
            <a:ext cx="32893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/>
            <a:r>
              <a:rPr lang="en-US" altLang="ko-KR" sz="1000" b="1" dirty="0">
                <a:latin typeface="+mn-ea"/>
              </a:rPr>
              <a:t>(</a:t>
            </a:r>
            <a:r>
              <a:rPr lang="ko-KR" altLang="en-US" sz="1000" b="1" dirty="0">
                <a:latin typeface="+mn-ea"/>
              </a:rPr>
              <a:t>돋움 </a:t>
            </a:r>
            <a:r>
              <a:rPr lang="en-US" altLang="ko-KR" sz="1000" b="1" dirty="0">
                <a:latin typeface="+mn-ea"/>
              </a:rPr>
              <a:t>14</a:t>
            </a:r>
            <a:r>
              <a:rPr lang="ko-KR" altLang="en-US" sz="1000" b="1" dirty="0">
                <a:latin typeface="+mn-ea"/>
              </a:rPr>
              <a:t>포인트</a:t>
            </a:r>
            <a:r>
              <a:rPr lang="en-US" altLang="ko-KR" sz="1000" b="1" dirty="0">
                <a:latin typeface="+mn-ea"/>
              </a:rPr>
              <a:t>, </a:t>
            </a:r>
            <a:r>
              <a:rPr lang="ko-KR" altLang="en-US" sz="1000" b="1" dirty="0">
                <a:latin typeface="+mn-ea"/>
              </a:rPr>
              <a:t>줄 간격 </a:t>
            </a:r>
            <a:r>
              <a:rPr lang="en-US" altLang="ko-KR" sz="1000" b="1" dirty="0">
                <a:latin typeface="+mn-ea"/>
              </a:rPr>
              <a:t>1, </a:t>
            </a:r>
            <a:r>
              <a:rPr lang="ko-KR" altLang="en-US" sz="1000" b="1" dirty="0" err="1">
                <a:latin typeface="+mn-ea"/>
              </a:rPr>
              <a:t>장평</a:t>
            </a:r>
            <a:r>
              <a:rPr lang="ko-KR" altLang="en-US" sz="1000" b="1" dirty="0">
                <a:latin typeface="+mn-ea"/>
              </a:rPr>
              <a:t> </a:t>
            </a:r>
            <a:r>
              <a:rPr lang="en-US" altLang="ko-KR" sz="1000" b="1" dirty="0">
                <a:latin typeface="+mn-ea"/>
              </a:rPr>
              <a:t>100%, </a:t>
            </a:r>
            <a:r>
              <a:rPr lang="ko-KR" altLang="en-US" sz="1000" b="1" dirty="0">
                <a:latin typeface="+mn-ea"/>
              </a:rPr>
              <a:t>자간 </a:t>
            </a:r>
            <a:r>
              <a:rPr lang="en-US" altLang="ko-KR" sz="1000" b="1" dirty="0">
                <a:latin typeface="+mn-ea"/>
              </a:rPr>
              <a:t>0% </a:t>
            </a:r>
            <a:r>
              <a:rPr lang="ko-KR" altLang="en-US" sz="1000" b="1" dirty="0">
                <a:latin typeface="+mn-ea"/>
              </a:rPr>
              <a:t>기준</a:t>
            </a:r>
            <a:r>
              <a:rPr lang="en-US" altLang="ko-KR" sz="1000" b="1" dirty="0">
                <a:latin typeface="+mn-ea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437</Words>
  <Application>Microsoft Office PowerPoint</Application>
  <PresentationFormat>화면 슬라이드 쇼(4:3)</PresentationFormat>
  <Paragraphs>70</Paragraphs>
  <Slides>13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4" baseType="lpstr">
      <vt:lpstr>Office 테마</vt:lpstr>
      <vt:lpstr>슬라이드 1</vt:lpstr>
      <vt:lpstr> 작품 이미지 </vt:lpstr>
      <vt:lpstr> 작품 이미지 </vt:lpstr>
      <vt:lpstr> 작품 이미지 </vt:lpstr>
      <vt:lpstr> 작품 이미지 </vt:lpstr>
      <vt:lpstr> 작품 이미지 </vt:lpstr>
      <vt:lpstr> 작품 이미지 </vt:lpstr>
      <vt:lpstr> 작품 이미지 </vt:lpstr>
      <vt:lpstr> 작품 이미지 </vt:lpstr>
      <vt:lpstr> 작품 이미지 </vt:lpstr>
      <vt:lpstr> 작품 이미지 </vt:lpstr>
      <vt:lpstr> 작가 노트_artist statement </vt:lpstr>
      <vt:lpstr> 활동 경력_C.V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arko</dc:creator>
  <cp:lastModifiedBy>user</cp:lastModifiedBy>
  <cp:revision>8</cp:revision>
  <dcterms:created xsi:type="dcterms:W3CDTF">2014-02-25T07:29:36Z</dcterms:created>
  <dcterms:modified xsi:type="dcterms:W3CDTF">2014-02-28T01:43:17Z</dcterms:modified>
</cp:coreProperties>
</file>