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</p:sldIdLst>
  <p:sldSz cx="6858000" cy="9906000" type="A4"/>
  <p:notesSz cx="6858000" cy="9144000"/>
  <p:defaultTextStyle>
    <a:defPPr>
      <a:defRPr lang="ko-KR"/>
    </a:defPPr>
    <a:lvl1pPr marL="0" algn="just" defTabSz="914400" rtl="0" eaLnBrk="1" latinLnBrk="1" hangingPunct="1">
      <a:defRPr lang="ko-KR" altLang="en-US" sz="1000" kern="1200">
        <a:solidFill>
          <a:schemeClr val="tx1"/>
        </a:solidFill>
        <a:latin typeface="굴림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100" d="100"/>
          <a:sy n="100" d="100"/>
        </p:scale>
        <p:origin x="-1932" y="-78"/>
      </p:cViewPr>
      <p:guideLst>
        <p:guide orient="horz" pos="312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3077283"/>
            <a:ext cx="5829300" cy="2123369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BBAB4-84E9-4C30-9698-3AEA191E87EB}" type="datetimeFigureOut">
              <a:rPr lang="ko-KR" altLang="en-US" smtClean="0"/>
              <a:pPr/>
              <a:t>2013-10-18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30387-9735-4781-ABB8-032A157045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BBAB4-84E9-4C30-9698-3AEA191E87EB}" type="datetimeFigureOut">
              <a:rPr lang="ko-KR" altLang="en-US" smtClean="0"/>
              <a:pPr/>
              <a:t>2013-10-18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30387-9735-4781-ABB8-032A157045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6365524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4198586"/>
            <a:ext cx="5829300" cy="216693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BBAB4-84E9-4C30-9698-3AEA191E87EB}" type="datetimeFigureOut">
              <a:rPr lang="ko-KR" altLang="en-US" smtClean="0"/>
              <a:pPr/>
              <a:t>2013-10-18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30387-9735-4781-ABB8-032A157045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71475" y="2311402"/>
            <a:ext cx="3286125" cy="653750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771900" y="2311402"/>
            <a:ext cx="3286125" cy="653750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BBAB4-84E9-4C30-9698-3AEA191E87EB}" type="datetimeFigureOut">
              <a:rPr lang="ko-KR" altLang="en-US" smtClean="0"/>
              <a:pPr/>
              <a:t>2013-10-18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30387-9735-4781-ABB8-032A157045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217385"/>
            <a:ext cx="3031332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3141486"/>
            <a:ext cx="3031332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BBAB4-84E9-4C30-9698-3AEA191E87EB}" type="datetimeFigureOut">
              <a:rPr lang="ko-KR" altLang="en-US" smtClean="0"/>
              <a:pPr/>
              <a:t>2013-10-18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30387-9735-4781-ABB8-032A157045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BBAB4-84E9-4C30-9698-3AEA191E87EB}" type="datetimeFigureOut">
              <a:rPr lang="ko-KR" altLang="en-US" smtClean="0"/>
              <a:pPr/>
              <a:t>2013-10-18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30387-9735-4781-ABB8-032A157045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BBAB4-84E9-4C30-9698-3AEA191E87EB}" type="datetimeFigureOut">
              <a:rPr lang="ko-KR" altLang="en-US" smtClean="0"/>
              <a:pPr/>
              <a:t>2013-10-18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30387-9735-4781-ABB8-032A157045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94405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8" y="394408"/>
            <a:ext cx="3833812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2072924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BBAB4-84E9-4C30-9698-3AEA191E87EB}" type="datetimeFigureOut">
              <a:rPr lang="ko-KR" altLang="en-US" smtClean="0"/>
              <a:pPr/>
              <a:t>2013-10-18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30387-9735-4781-ABB8-032A157045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934200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752822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BBAB4-84E9-4C30-9698-3AEA191E87EB}" type="datetimeFigureOut">
              <a:rPr lang="ko-KR" altLang="en-US" smtClean="0"/>
              <a:pPr/>
              <a:t>2013-10-18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30387-9735-4781-ABB8-032A157045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BBAB4-84E9-4C30-9698-3AEA191E87EB}" type="datetimeFigureOut">
              <a:rPr lang="ko-KR" altLang="en-US" smtClean="0"/>
              <a:pPr/>
              <a:t>2013-10-18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30387-9735-4781-ABB8-032A157045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5386387" y="396701"/>
            <a:ext cx="1671638" cy="845220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71475" y="396701"/>
            <a:ext cx="4900613" cy="845220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BBAB4-84E9-4C30-9698-3AEA191E87EB}" type="datetimeFigureOut">
              <a:rPr lang="ko-KR" altLang="en-US" smtClean="0"/>
              <a:pPr/>
              <a:t>2013-10-18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30387-9735-4781-ABB8-032A157045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311402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9181397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FBBAB4-84E9-4C30-9698-3AEA191E87EB}" type="datetimeFigureOut">
              <a:rPr lang="ko-KR" altLang="en-US" smtClean="0"/>
              <a:pPr/>
              <a:t>2013-10-18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9181397"/>
            <a:ext cx="21717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9181397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B30387-9735-4781-ABB8-032A157045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44500" y="9525000"/>
            <a:ext cx="5994400" cy="24622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US" altLang="ko-KR" smtClean="0"/>
              <a:t>- 1 -</a:t>
            </a:r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3898900" y="495300"/>
            <a:ext cx="2540000" cy="254000"/>
          </a:xfrm>
          <a:prstGeom prst="rect">
            <a:avLst/>
          </a:prstGeom>
          <a:noFill/>
        </p:spPr>
        <p:txBody>
          <a:bodyPr vert="horz" rIns="0" rtlCol="0">
            <a:spAutoFit/>
          </a:bodyPr>
          <a:lstStyle/>
          <a:p>
            <a:pPr algn="r"/>
            <a:r>
              <a:rPr lang="en-US" altLang="ko-KR" dirty="0" smtClean="0"/>
              <a:t>2013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10</a:t>
            </a:r>
            <a:r>
              <a:rPr lang="ko-KR" altLang="en-US" dirty="0" smtClean="0"/>
              <a:t>월 </a:t>
            </a:r>
            <a:r>
              <a:rPr lang="en-US" altLang="ko-KR" dirty="0" smtClean="0"/>
              <a:t>18</a:t>
            </a:r>
            <a:r>
              <a:rPr lang="ko-KR" altLang="en-US" dirty="0" smtClean="0"/>
              <a:t>일</a:t>
            </a:r>
            <a:endParaRPr lang="ko-KR" altLang="en-US" dirty="0"/>
          </a:p>
        </p:txBody>
      </p:sp>
      <p:pic>
        <p:nvPicPr>
          <p:cNvPr id="4" name="그림 3" descr="AA004.bmp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4500" y="444500"/>
            <a:ext cx="690456" cy="177800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476250" y="742950"/>
            <a:ext cx="5930900" cy="4991100"/>
          </a:xfrm>
          <a:prstGeom prst="rect">
            <a:avLst/>
          </a:prstGeom>
          <a:noFill/>
          <a:ln w="63500">
            <a:solidFill>
              <a:srgbClr val="E0E0E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476250" y="774700"/>
            <a:ext cx="5930900" cy="284693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ko-KR" altLang="en-US" sz="1250" smtClean="0">
                <a:latin typeface="바탕"/>
              </a:rPr>
              <a:t>문화 </a:t>
            </a:r>
            <a:r>
              <a:rPr lang="en-US" altLang="ko-KR" sz="1250" smtClean="0">
                <a:latin typeface="바탕"/>
              </a:rPr>
              <a:t>23</a:t>
            </a:r>
            <a:r>
              <a:rPr lang="ko-KR" altLang="en-US" sz="1250" smtClean="0">
                <a:latin typeface="바탕"/>
              </a:rPr>
              <a:t>면</a:t>
            </a:r>
            <a:endParaRPr lang="ko-KR" altLang="en-US" sz="1250">
              <a:latin typeface="바탕"/>
            </a:endParaRPr>
          </a:p>
        </p:txBody>
      </p:sp>
      <p:pic>
        <p:nvPicPr>
          <p:cNvPr id="7" name="그림 6" descr="33e935cfc058cd122d69.jpg(KH)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6900" y="1059392"/>
            <a:ext cx="5626100" cy="455997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63550" y="5771768"/>
            <a:ext cx="5930900" cy="153888"/>
          </a:xfrm>
          <a:prstGeom prst="rect">
            <a:avLst/>
          </a:prstGeom>
          <a:noFill/>
        </p:spPr>
        <p:txBody>
          <a:bodyPr vert="horz" tIns="0" rIns="0" rtlCol="0">
            <a:spAutoFit/>
          </a:bodyPr>
          <a:lstStyle/>
          <a:p>
            <a:pPr algn="r"/>
            <a:r>
              <a:rPr lang="en-US" altLang="ko-KR" sz="700" smtClean="0"/>
              <a:t>(21.1*17.1)cm</a:t>
            </a:r>
            <a:endParaRPr lang="ko-KR" altLang="en-US" sz="7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14</Words>
  <Application>Microsoft Office PowerPoint</Application>
  <PresentationFormat>A4 용지(210x297mm)</PresentationFormat>
  <Paragraphs>4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슬라이드 1</vt:lpstr>
    </vt:vector>
  </TitlesOfParts>
  <Company>arko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user</cp:lastModifiedBy>
  <cp:revision>4</cp:revision>
  <dcterms:created xsi:type="dcterms:W3CDTF">2013-10-17T23:57:14Z</dcterms:created>
  <dcterms:modified xsi:type="dcterms:W3CDTF">2013-10-18T01:18:05Z</dcterms:modified>
</cp:coreProperties>
</file>