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2" r:id="rId4"/>
    <p:sldId id="263" r:id="rId5"/>
    <p:sldId id="264" r:id="rId6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 varScale="1">
        <p:scale>
          <a:sx n="62" d="100"/>
          <a:sy n="62" d="100"/>
        </p:scale>
        <p:origin x="96" y="6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4375F-7952-4B37-8527-F7AABC1C13EA}" type="datetimeFigureOut">
              <a:rPr lang="ko-KR" altLang="en-US" smtClean="0"/>
              <a:t>2018-07-31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4DD33-09AF-4E9F-B1B5-480E2EA116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20918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4375F-7952-4B37-8527-F7AABC1C13EA}" type="datetimeFigureOut">
              <a:rPr lang="ko-KR" altLang="en-US" smtClean="0"/>
              <a:t>2018-07-31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4DD33-09AF-4E9F-B1B5-480E2EA116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01533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4375F-7952-4B37-8527-F7AABC1C13EA}" type="datetimeFigureOut">
              <a:rPr lang="ko-KR" altLang="en-US" smtClean="0"/>
              <a:t>2018-07-31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4DD33-09AF-4E9F-B1B5-480E2EA116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460979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4375F-7952-4B37-8527-F7AABC1C13EA}" type="datetimeFigureOut">
              <a:rPr lang="ko-KR" altLang="en-US" smtClean="0"/>
              <a:t>2018-07-31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4DD33-09AF-4E9F-B1B5-480E2EA116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191297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4375F-7952-4B37-8527-F7AABC1C13EA}" type="datetimeFigureOut">
              <a:rPr lang="ko-KR" altLang="en-US" smtClean="0"/>
              <a:t>2018-07-31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4DD33-09AF-4E9F-B1B5-480E2EA116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344743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4375F-7952-4B37-8527-F7AABC1C13EA}" type="datetimeFigureOut">
              <a:rPr lang="ko-KR" altLang="en-US" smtClean="0"/>
              <a:t>2018-07-31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4DD33-09AF-4E9F-B1B5-480E2EA116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856728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4375F-7952-4B37-8527-F7AABC1C13EA}" type="datetimeFigureOut">
              <a:rPr lang="ko-KR" altLang="en-US" smtClean="0"/>
              <a:t>2018-07-31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4DD33-09AF-4E9F-B1B5-480E2EA116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153588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4375F-7952-4B37-8527-F7AABC1C13EA}" type="datetimeFigureOut">
              <a:rPr lang="ko-KR" altLang="en-US" smtClean="0"/>
              <a:t>2018-07-31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4DD33-09AF-4E9F-B1B5-480E2EA116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047826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4375F-7952-4B37-8527-F7AABC1C13EA}" type="datetimeFigureOut">
              <a:rPr lang="ko-KR" altLang="en-US" smtClean="0"/>
              <a:t>2018-07-31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4DD33-09AF-4E9F-B1B5-480E2EA116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486465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4375F-7952-4B37-8527-F7AABC1C13EA}" type="datetimeFigureOut">
              <a:rPr lang="ko-KR" altLang="en-US" smtClean="0"/>
              <a:t>2018-07-31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4DD33-09AF-4E9F-B1B5-480E2EA116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98095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4375F-7952-4B37-8527-F7AABC1C13EA}" type="datetimeFigureOut">
              <a:rPr lang="ko-KR" altLang="en-US" smtClean="0"/>
              <a:t>2018-07-31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4DD33-09AF-4E9F-B1B5-480E2EA116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024595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04375F-7952-4B37-8527-F7AABC1C13EA}" type="datetimeFigureOut">
              <a:rPr lang="ko-KR" altLang="en-US" smtClean="0"/>
              <a:t>2018-07-31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64DD33-09AF-4E9F-B1B5-480E2EA116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931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184" y="5934811"/>
            <a:ext cx="2030953" cy="350510"/>
          </a:xfrm>
          <a:prstGeom prst="rect">
            <a:avLst/>
          </a:prstGeom>
        </p:spPr>
      </p:pic>
      <p:sp>
        <p:nvSpPr>
          <p:cNvPr id="5" name="부제목 2"/>
          <p:cNvSpPr>
            <a:spLocks noGrp="1"/>
          </p:cNvSpPr>
          <p:nvPr>
            <p:ph type="subTitle" idx="1"/>
          </p:nvPr>
        </p:nvSpPr>
        <p:spPr>
          <a:xfrm>
            <a:off x="2509284" y="2242554"/>
            <a:ext cx="8940151" cy="1752600"/>
          </a:xfrm>
        </p:spPr>
        <p:txBody>
          <a:bodyPr>
            <a:normAutofit/>
          </a:bodyPr>
          <a:lstStyle/>
          <a:p>
            <a:pPr algn="r"/>
            <a:r>
              <a:rPr lang="en-US" altLang="ko-KR" sz="3200" b="1" dirty="0" smtClean="0">
                <a:solidFill>
                  <a:schemeClr val="tx1"/>
                </a:solidFill>
                <a:latin typeface="+mn-ea"/>
              </a:rPr>
              <a:t>2018</a:t>
            </a:r>
            <a:r>
              <a:rPr lang="ko-KR" altLang="en-US" sz="3200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3200" b="1" dirty="0" err="1" smtClean="0">
                <a:solidFill>
                  <a:schemeClr val="tx1"/>
                </a:solidFill>
                <a:latin typeface="+mn-ea"/>
              </a:rPr>
              <a:t>아르코미술관</a:t>
            </a:r>
            <a:r>
              <a:rPr lang="ko-KR" altLang="en-US" sz="3200" b="1" dirty="0" smtClean="0">
                <a:solidFill>
                  <a:schemeClr val="tx1"/>
                </a:solidFill>
                <a:latin typeface="+mn-ea"/>
              </a:rPr>
              <a:t> 신진예술가 심화워크숍</a:t>
            </a:r>
            <a:endParaRPr lang="en-US" altLang="ko-KR" sz="3200" b="1" dirty="0" smtClean="0">
              <a:solidFill>
                <a:schemeClr val="tx1"/>
              </a:solidFill>
              <a:latin typeface="+mn-ea"/>
            </a:endParaRPr>
          </a:p>
          <a:p>
            <a:pPr algn="r"/>
            <a:r>
              <a:rPr lang="en-US" altLang="ko-KR" sz="3200" b="1" dirty="0" smtClean="0">
                <a:latin typeface="+mn-ea"/>
              </a:rPr>
              <a:t>&lt;</a:t>
            </a:r>
            <a:r>
              <a:rPr lang="ko-KR" altLang="en-US" sz="3200" b="1" dirty="0" smtClean="0">
                <a:latin typeface="+mn-ea"/>
              </a:rPr>
              <a:t>아트토크</a:t>
            </a:r>
            <a:r>
              <a:rPr lang="en-US" altLang="ko-KR" sz="3200" b="1" dirty="0" smtClean="0">
                <a:latin typeface="+mn-ea"/>
              </a:rPr>
              <a:t>&gt;</a:t>
            </a:r>
          </a:p>
          <a:p>
            <a:pPr algn="r"/>
            <a:r>
              <a:rPr lang="ko-KR" altLang="en-US" sz="3200" b="1" dirty="0" smtClean="0">
                <a:solidFill>
                  <a:schemeClr val="tx1"/>
                </a:solidFill>
                <a:latin typeface="+mn-ea"/>
              </a:rPr>
              <a:t>자기소개서 </a:t>
            </a:r>
            <a:r>
              <a:rPr lang="ko-KR" altLang="en-US" sz="3200" b="1" dirty="0" smtClean="0">
                <a:solidFill>
                  <a:schemeClr val="tx1"/>
                </a:solidFill>
                <a:latin typeface="+mn-ea"/>
              </a:rPr>
              <a:t>및 포트폴리오</a:t>
            </a:r>
            <a:r>
              <a:rPr lang="en-US" altLang="ko-KR" sz="3200" b="1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3200" b="1" dirty="0" smtClean="0">
                <a:solidFill>
                  <a:schemeClr val="tx1"/>
                </a:solidFill>
                <a:latin typeface="+mn-ea"/>
              </a:rPr>
              <a:t>신청자 명</a:t>
            </a:r>
            <a:r>
              <a:rPr lang="en-US" altLang="ko-KR" sz="3200" b="1" dirty="0" smtClean="0">
                <a:solidFill>
                  <a:schemeClr val="tx1"/>
                </a:solidFill>
                <a:latin typeface="+mn-ea"/>
              </a:rPr>
              <a:t>)</a:t>
            </a:r>
            <a:endParaRPr lang="ko-KR" altLang="en-US" sz="32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9187277" y="4684028"/>
            <a:ext cx="22621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ko-KR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한국문화예술위원회</a:t>
            </a:r>
            <a:endParaRPr lang="en-US" altLang="ko-KR" dirty="0" smtClean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706346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969" y="6305366"/>
            <a:ext cx="2030953" cy="350510"/>
          </a:xfrm>
          <a:prstGeom prst="rect">
            <a:avLst/>
          </a:prstGeom>
        </p:spPr>
      </p:pic>
      <p:sp>
        <p:nvSpPr>
          <p:cNvPr id="6" name="제목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11515060" cy="1235185"/>
          </a:xfrm>
        </p:spPr>
        <p:txBody>
          <a:bodyPr>
            <a:normAutofit/>
          </a:bodyPr>
          <a:lstStyle/>
          <a:p>
            <a:r>
              <a:rPr lang="ko-KR" altLang="en-US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자기소개</a:t>
            </a:r>
            <a:endParaRPr lang="ko-KR" alt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457200" y="1466851"/>
            <a:ext cx="11125200" cy="1257300"/>
          </a:xfrm>
        </p:spPr>
        <p:txBody>
          <a:bodyPr/>
          <a:lstStyle/>
          <a:p>
            <a:r>
              <a:rPr lang="ko-KR" altLang="en-US" sz="2000" dirty="0" smtClean="0"/>
              <a:t>자기소개 및 지원동기</a:t>
            </a:r>
            <a:endParaRPr lang="ko-KR" altLang="en-US" sz="2000" dirty="0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8293100" y="6358383"/>
            <a:ext cx="32893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en-US" altLang="ko-KR" sz="1000" b="1" dirty="0">
                <a:latin typeface="+mn-ea"/>
              </a:rPr>
              <a:t>(</a:t>
            </a:r>
            <a:r>
              <a:rPr lang="ko-KR" altLang="en-US" sz="1000" b="1" dirty="0">
                <a:latin typeface="+mn-ea"/>
              </a:rPr>
              <a:t>돋움 </a:t>
            </a:r>
            <a:r>
              <a:rPr lang="en-US" altLang="ko-KR" sz="1000" b="1" dirty="0">
                <a:latin typeface="+mn-ea"/>
              </a:rPr>
              <a:t>14</a:t>
            </a:r>
            <a:r>
              <a:rPr lang="ko-KR" altLang="en-US" sz="1000" b="1" dirty="0">
                <a:latin typeface="+mn-ea"/>
              </a:rPr>
              <a:t>포인트</a:t>
            </a:r>
            <a:r>
              <a:rPr lang="en-US" altLang="ko-KR" sz="1000" b="1" dirty="0">
                <a:latin typeface="+mn-ea"/>
              </a:rPr>
              <a:t>, </a:t>
            </a:r>
            <a:r>
              <a:rPr lang="ko-KR" altLang="en-US" sz="1000" b="1" dirty="0">
                <a:latin typeface="+mn-ea"/>
              </a:rPr>
              <a:t>줄 간격 </a:t>
            </a:r>
            <a:r>
              <a:rPr lang="en-US" altLang="ko-KR" sz="1000" b="1" dirty="0">
                <a:latin typeface="+mn-ea"/>
              </a:rPr>
              <a:t>1, </a:t>
            </a:r>
            <a:r>
              <a:rPr lang="ko-KR" altLang="en-US" sz="1000" b="1" dirty="0" err="1">
                <a:latin typeface="+mn-ea"/>
              </a:rPr>
              <a:t>장평</a:t>
            </a:r>
            <a:r>
              <a:rPr lang="ko-KR" altLang="en-US" sz="1000" b="1" dirty="0">
                <a:latin typeface="+mn-ea"/>
              </a:rPr>
              <a:t> </a:t>
            </a:r>
            <a:r>
              <a:rPr lang="en-US" altLang="ko-KR" sz="1000" b="1" dirty="0">
                <a:latin typeface="+mn-ea"/>
              </a:rPr>
              <a:t>100%, </a:t>
            </a:r>
            <a:r>
              <a:rPr lang="ko-KR" altLang="en-US" sz="1000" b="1" dirty="0">
                <a:latin typeface="+mn-ea"/>
              </a:rPr>
              <a:t>자간 </a:t>
            </a:r>
            <a:r>
              <a:rPr lang="en-US" altLang="ko-KR" sz="1000" b="1" dirty="0">
                <a:latin typeface="+mn-ea"/>
              </a:rPr>
              <a:t>0% </a:t>
            </a:r>
            <a:r>
              <a:rPr lang="ko-KR" altLang="en-US" sz="1000" b="1" dirty="0">
                <a:latin typeface="+mn-ea"/>
              </a:rPr>
              <a:t>기준</a:t>
            </a:r>
            <a:r>
              <a:rPr lang="en-US" altLang="ko-KR" sz="1000" b="1" dirty="0">
                <a:latin typeface="+mn-ea"/>
              </a:rPr>
              <a:t>)</a:t>
            </a:r>
          </a:p>
        </p:txBody>
      </p:sp>
      <p:sp>
        <p:nvSpPr>
          <p:cNvPr id="7" name="내용 개체 틀 2"/>
          <p:cNvSpPr txBox="1">
            <a:spLocks/>
          </p:cNvSpPr>
          <p:nvPr/>
        </p:nvSpPr>
        <p:spPr>
          <a:xfrm>
            <a:off x="457200" y="2952751"/>
            <a:ext cx="11125200" cy="1257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dirty="0" smtClean="0">
                <a:latin typeface="+mn-ea"/>
              </a:rPr>
              <a:t>활동 경력</a:t>
            </a:r>
            <a:r>
              <a:rPr lang="en-US" altLang="ko-KR" sz="2000" dirty="0" smtClean="0">
                <a:latin typeface="+mn-ea"/>
              </a:rPr>
              <a:t>_C.V</a:t>
            </a:r>
            <a:endParaRPr lang="ko-KR" altLang="en-US" sz="2000" dirty="0"/>
          </a:p>
        </p:txBody>
      </p:sp>
      <p:sp>
        <p:nvSpPr>
          <p:cNvPr id="9" name="내용 개체 틀 2"/>
          <p:cNvSpPr txBox="1">
            <a:spLocks/>
          </p:cNvSpPr>
          <p:nvPr/>
        </p:nvSpPr>
        <p:spPr>
          <a:xfrm>
            <a:off x="457200" y="4552951"/>
            <a:ext cx="11125200" cy="1257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dirty="0" smtClean="0">
                <a:latin typeface="+mn-ea"/>
              </a:rPr>
              <a:t>작가 노트</a:t>
            </a:r>
            <a:r>
              <a:rPr lang="en-US" altLang="ko-KR" sz="2000" dirty="0" smtClean="0">
                <a:latin typeface="+mn-ea"/>
              </a:rPr>
              <a:t>_artist statement</a:t>
            </a:r>
            <a:endParaRPr lang="ko-KR" altLang="en-US" sz="2000" dirty="0"/>
          </a:p>
        </p:txBody>
      </p:sp>
    </p:spTree>
    <p:extLst>
      <p:ext uri="{BB962C8B-B14F-4D97-AF65-F5344CB8AC3E}">
        <p14:creationId xmlns:p14="http://schemas.microsoft.com/office/powerpoint/2010/main" val="6317039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969" y="6305366"/>
            <a:ext cx="2030953" cy="350510"/>
          </a:xfrm>
          <a:prstGeom prst="rect">
            <a:avLst/>
          </a:prstGeom>
        </p:spPr>
      </p:pic>
      <p:sp>
        <p:nvSpPr>
          <p:cNvPr id="6" name="제목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11515060" cy="1235185"/>
          </a:xfrm>
        </p:spPr>
        <p:txBody>
          <a:bodyPr>
            <a:normAutofit/>
          </a:bodyPr>
          <a:lstStyle/>
          <a:p>
            <a:r>
              <a:rPr lang="ko-KR" altLang="en-US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작품 이미지</a:t>
            </a:r>
            <a:endParaRPr lang="ko-KR" altLang="en-US" dirty="0"/>
          </a:p>
        </p:txBody>
      </p:sp>
      <p:sp>
        <p:nvSpPr>
          <p:cNvPr id="10" name="내용 개체 틀 2"/>
          <p:cNvSpPr>
            <a:spLocks noGrp="1"/>
          </p:cNvSpPr>
          <p:nvPr>
            <p:ph idx="1"/>
          </p:nvPr>
        </p:nvSpPr>
        <p:spPr>
          <a:xfrm>
            <a:off x="457199" y="1428750"/>
            <a:ext cx="11326019" cy="4525963"/>
          </a:xfrm>
        </p:spPr>
        <p:txBody>
          <a:bodyPr/>
          <a:lstStyle/>
          <a:p>
            <a:endParaRPr lang="ko-KR" altLang="en-US" dirty="0"/>
          </a:p>
        </p:txBody>
      </p:sp>
      <p:sp>
        <p:nvSpPr>
          <p:cNvPr id="11" name="Rectangle 7"/>
          <p:cNvSpPr>
            <a:spLocks noChangeArrowheads="1"/>
          </p:cNvSpPr>
          <p:nvPr/>
        </p:nvSpPr>
        <p:spPr bwMode="auto">
          <a:xfrm>
            <a:off x="5590381" y="6126163"/>
            <a:ext cx="6192838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이 페이지는 작품이미지 수에 따라 복사사용 가능합니다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영상 작품 경우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윈도우미디어비디오파일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동영상 파일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wmv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/mpeg.mpg…) </a:t>
            </a:r>
          </a:p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용량이 큰 파일일 경우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youtube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또는 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vimeo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링크주소 게재 권장합니다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3855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969" y="6305366"/>
            <a:ext cx="2030953" cy="350510"/>
          </a:xfrm>
          <a:prstGeom prst="rect">
            <a:avLst/>
          </a:prstGeom>
        </p:spPr>
      </p:pic>
      <p:sp>
        <p:nvSpPr>
          <p:cNvPr id="6" name="제목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11515060" cy="1235185"/>
          </a:xfrm>
        </p:spPr>
        <p:txBody>
          <a:bodyPr>
            <a:normAutofit/>
          </a:bodyPr>
          <a:lstStyle/>
          <a:p>
            <a:r>
              <a:rPr lang="ko-KR" altLang="en-US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작품 이미지</a:t>
            </a:r>
            <a:endParaRPr lang="ko-KR" altLang="en-US" dirty="0"/>
          </a:p>
        </p:txBody>
      </p:sp>
      <p:sp>
        <p:nvSpPr>
          <p:cNvPr id="10" name="내용 개체 틀 2"/>
          <p:cNvSpPr>
            <a:spLocks noGrp="1"/>
          </p:cNvSpPr>
          <p:nvPr>
            <p:ph idx="1"/>
          </p:nvPr>
        </p:nvSpPr>
        <p:spPr>
          <a:xfrm>
            <a:off x="457199" y="1428750"/>
            <a:ext cx="11326019" cy="4525963"/>
          </a:xfrm>
        </p:spPr>
        <p:txBody>
          <a:bodyPr/>
          <a:lstStyle/>
          <a:p>
            <a:endParaRPr lang="ko-KR" altLang="en-US" dirty="0"/>
          </a:p>
        </p:txBody>
      </p:sp>
      <p:sp>
        <p:nvSpPr>
          <p:cNvPr id="11" name="Rectangle 7"/>
          <p:cNvSpPr>
            <a:spLocks noChangeArrowheads="1"/>
          </p:cNvSpPr>
          <p:nvPr/>
        </p:nvSpPr>
        <p:spPr bwMode="auto">
          <a:xfrm>
            <a:off x="5590381" y="6126163"/>
            <a:ext cx="6192838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이 페이지는 작품이미지 수에 따라 복사사용 가능합니다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영상 작품 경우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윈도우미디어비디오파일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동영상 파일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wmv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/mpeg.mpg…) </a:t>
            </a:r>
          </a:p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용량이 큰 파일일 경우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youtube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또는 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vimeo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링크주소 게재 권장합니다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131346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969" y="6305366"/>
            <a:ext cx="2030953" cy="350510"/>
          </a:xfrm>
          <a:prstGeom prst="rect">
            <a:avLst/>
          </a:prstGeom>
        </p:spPr>
      </p:pic>
      <p:sp>
        <p:nvSpPr>
          <p:cNvPr id="6" name="제목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11515060" cy="1235185"/>
          </a:xfrm>
        </p:spPr>
        <p:txBody>
          <a:bodyPr>
            <a:normAutofit/>
          </a:bodyPr>
          <a:lstStyle/>
          <a:p>
            <a:r>
              <a:rPr lang="ko-KR" altLang="en-US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작품 이미지</a:t>
            </a:r>
            <a:endParaRPr lang="ko-KR" altLang="en-US" dirty="0"/>
          </a:p>
        </p:txBody>
      </p:sp>
      <p:sp>
        <p:nvSpPr>
          <p:cNvPr id="10" name="내용 개체 틀 2"/>
          <p:cNvSpPr>
            <a:spLocks noGrp="1"/>
          </p:cNvSpPr>
          <p:nvPr>
            <p:ph idx="1"/>
          </p:nvPr>
        </p:nvSpPr>
        <p:spPr>
          <a:xfrm>
            <a:off x="457199" y="1428750"/>
            <a:ext cx="11326019" cy="4525963"/>
          </a:xfrm>
        </p:spPr>
        <p:txBody>
          <a:bodyPr/>
          <a:lstStyle/>
          <a:p>
            <a:endParaRPr lang="ko-KR" altLang="en-US" dirty="0"/>
          </a:p>
        </p:txBody>
      </p:sp>
      <p:sp>
        <p:nvSpPr>
          <p:cNvPr id="11" name="Rectangle 7"/>
          <p:cNvSpPr>
            <a:spLocks noChangeArrowheads="1"/>
          </p:cNvSpPr>
          <p:nvPr/>
        </p:nvSpPr>
        <p:spPr bwMode="auto">
          <a:xfrm>
            <a:off x="5590381" y="6126163"/>
            <a:ext cx="6192838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이 페이지는 작품이미지 수에 따라 복사사용 가능합니다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영상 작품 경우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윈도우미디어비디오파일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동영상 파일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wmv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/mpeg.mpg…) </a:t>
            </a:r>
          </a:p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용량이 큰 파일일 경우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youtube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또는 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vimeo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링크주소 게재 권장합니다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226619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144</Words>
  <Application>Microsoft Office PowerPoint</Application>
  <PresentationFormat>와이드스크린</PresentationFormat>
  <Paragraphs>21</Paragraphs>
  <Slides>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8" baseType="lpstr">
      <vt:lpstr>맑은 고딕</vt:lpstr>
      <vt:lpstr>Arial</vt:lpstr>
      <vt:lpstr>Office 테마</vt:lpstr>
      <vt:lpstr>PowerPoint 프레젠테이션</vt:lpstr>
      <vt:lpstr>자기소개</vt:lpstr>
      <vt:lpstr>작품 이미지</vt:lpstr>
      <vt:lpstr>작품 이미지</vt:lpstr>
      <vt:lpstr>작품 이미지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사용자</dc:creator>
  <cp:lastModifiedBy>Windows 사용자</cp:lastModifiedBy>
  <cp:revision>3</cp:revision>
  <dcterms:created xsi:type="dcterms:W3CDTF">2018-07-27T02:13:25Z</dcterms:created>
  <dcterms:modified xsi:type="dcterms:W3CDTF">2018-07-31T01:32:46Z</dcterms:modified>
</cp:coreProperties>
</file>